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embeddedFontLst>
    <p:embeddedFont>
      <p:font typeface="Helvetica Neue Light" panose="02010600030101010101" charset="0"/>
      <p:regular r:id="rId26"/>
      <p:bold r:id="rId27"/>
      <p:italic r:id="rId28"/>
      <p:boldItalic r:id="rId29"/>
    </p:embeddedFont>
    <p:embeddedFont>
      <p:font typeface="Quicksand" panose="02010600030101010101" charset="0"/>
      <p:regular r:id="rId30"/>
      <p:bold r:id="rId31"/>
      <p:italic r:id="rId32"/>
      <p:boldItalic r:id="rId33"/>
    </p:embeddedFon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9" roundtripDataSignature="AMtx7mhlHSD0I+2aszo3xI/4uahRxcN2J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820" y="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customschemas.google.com/relationships/presentationmetadata" Target="meta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s>
</file>

<file path=ppt/media/image1.png>
</file>

<file path=ppt/media/image10.png>
</file>

<file path=ppt/media/image11.png>
</file>

<file path=ppt/media/image12.gif>
</file>

<file path=ppt/media/image13.gif>
</file>

<file path=ppt/media/image14.gif>
</file>

<file path=ppt/media/image15.gif>
</file>

<file path=ppt/media/image16.gif>
</file>

<file path=ppt/media/image17.gif>
</file>

<file path=ppt/media/image18.gif>
</file>

<file path=ppt/media/image19.png>
</file>

<file path=ppt/media/image2.png>
</file>

<file path=ppt/media/image20.png>
</file>

<file path=ppt/media/image21.gif>
</file>

<file path=ppt/media/image22.gif>
</file>

<file path=ppt/media/image23.gif>
</file>

<file path=ppt/media/image24.gif>
</file>

<file path=ppt/media/image25.gif>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2" name="Google Shape;48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Good afternoon! I'm Songlin Jiang, an Erasmus Mundus Master's Student currently studying at Aalto University in Finland and will continue my study at the Technical University of Denmark next semester. Today, I will introduce you to the plugin I've worked on that allows Blockly to select, drag, and manipulate multiple blocks.</a:t>
            </a:r>
            <a:endParaRPr sz="1800">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6" name="Google Shape;54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When we exit the multi-select mode, we can drag multiple blocks simultaneously. We also take good care of the connections in this case. For example, when some of the selected blocks are in one block stack, so some top blocks and some of their children blocks are in the selection simultaneously. The plugin only disconnects the selected topmost block in that stack with its parent block. Move along with all the children's blocks of that topmost block. When the drag is released, the blocks in the selection list will only try to connect to those blocks that are not in the selection list.</a:t>
            </a:r>
            <a:endParaRPr sz="1800">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2" name="Google Shape;55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a:solidFill>
                  <a:srgbClr val="000000"/>
                </a:solidFill>
                <a:latin typeface="Arial"/>
                <a:ea typeface="Arial"/>
                <a:cs typeface="Arial"/>
                <a:sym typeface="Arial"/>
              </a:rPr>
              <a:t>We can delete multiple blocks using the keyboard, through the menu, or drag them to the trash can.</a:t>
            </a:r>
            <a:r>
              <a:rPr lang="en-US"/>
              <a:t>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1" name="Google Shape;561;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When we edit the fields while selecting multiple blocks, we will automatically have the new value applied to all the blocks with the same type.</a:t>
            </a:r>
            <a:endParaRPr sz="1800">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7" name="Google Shape;56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We have adapted all the possible menu entries for block and workspace to multi-selection. We also add the new "select all blocks" workspace menu entry and the keyboard shortcut.</a:t>
            </a:r>
            <a:endParaRPr sz="1800">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6" name="Google Shape;57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We duplicate the selected topmost block in the block stack and all the children blocks of that topmost block. The selection will be changed to all newly created duplicated topmost blocks. The actions to be applied in the menu are determined by the state of the block which the user right-clicks on, and the same state will be used for all the blocks no matter their state before. We append the estimated number of user-selected state-changing blocks to the end of the menu entry, and the number will only be shown when it is greater than 1.</a:t>
            </a:r>
            <a:endParaRPr sz="1800">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5" name="Google Shape;585;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We have also integrated the cross-tab copy-and-paste multi-selected blocks feature into our plugin. We can copy, and cut the blocks in one tab, then paste them into another tab through workspace menus or keyboard shortcuts.</a:t>
            </a:r>
            <a:endParaRPr sz="1800">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1" name="Google Shape;591;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a:solidFill>
                  <a:srgbClr val="000000"/>
                </a:solidFill>
                <a:latin typeface="Arial"/>
                <a:ea typeface="Arial"/>
                <a:cs typeface="Arial"/>
                <a:sym typeface="Arial"/>
              </a:rPr>
              <a:t>The multi-select plugin can also integrate well with other Blockly plugins—for example, the edge scroll plugin.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8" name="Google Shape;598;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After learning so many features of the multi-select plugin, you must wonder how we implement this plugin into reality. So now I will tell you the general structure of this plugin to show how it works.</a:t>
            </a:r>
            <a:endParaRPr sz="1800">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4" name="Google Shape;60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We have three layers. The top layer is DragSelect, a third-party Javascript library that interacts directly with users, such as multi-select by clicking or drawing a rectangle. I submitted several Pull Requests to this library so that it can work for Blockly. DragSelect allows our plugin in layer 2 to know what blocks the user selects. The plugin will keep maintaining the multi-selection state for the Blockly core.</a:t>
            </a:r>
            <a:endParaRPr sz="1800">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8" name="Google Shape;618;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Now look into layer 2 in detail. Our plugin acts like an adapter. It maintains its multi-selection set, which records currently selected blocks and ensures we always have one of our selected blocks as the selected one at the workspace in Blockly core. When users do some actions, the plugin also passes all the actions to the other blocks in our set beside the selected one at the workspace in Blockly core.</a:t>
            </a:r>
            <a:endParaRPr sz="1800">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9" name="Google Shape;48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By the end of this talk, we will have an overview of the multi-select plugin. I divide this talk into four parts. Firstly, I will tell you some backgrounds of the plugin. Secondly, I will introduce you to the functionalities realized by this plugin. Thirdly, I will tell you the structures of the plugin. Lastly, I will mention some issues that need further work for the multi-select plugin.</a:t>
            </a:r>
            <a:endParaRPr sz="1800">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0" name="Google Shape;640;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Now that we have a basic idea of this plugin, let's check the to-do list for the plugin.</a:t>
            </a:r>
            <a:endParaRPr sz="1800">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6" name="Google Shape;64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There is one known issue with this plugin. Since DragSelect listens to the SVG path element to know whether a block is selected, the SVG path is a rectangle with some transparent parts forming a block. If you click on the transparent area within the SVG rectangle for irregularly shaped blocks, it will undesirably get selected. A proper fix is still under investigation, and maybe Blockly can implement some APIs that DragSelect can use to know where the block locates.</a:t>
            </a:r>
            <a:endParaRPr sz="1800">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2" name="Google Shape;652;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Besides, there should be few issues, but more UI integration tests are still needed as you may never expect where the bugs would locate. Also, the plugin has some monkey patches code, so related code in Blockly core should be refactored to allow more flexibility. In addition, there should be room for UI performance improvement in this plugin. Last but not least, although many other Blockly plugins can work well with the multi-select plugin, we will still need to check more to see if we need code modification to work with them.</a:t>
            </a:r>
            <a:endParaRPr sz="1800">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8" name="Google Shape;658;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That's all for my talk. Thanks for listening. You can scan the QR code here to play with the live demo instance or access the source code repository.</a:t>
            </a:r>
            <a:endParaRPr sz="1800">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5" name="Google Shape;49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Let's first talk about some backgrounds of this plugin. Why do we want multi-select in Blockly?</a:t>
            </a:r>
            <a:endParaRPr sz="1800">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1" name="Google Shape;50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First, it's the user's intuition. Everyone here must have experience with managing your files on the Operating System. You can click on the files while pressing the command or control key or drag to draw a rectangle to select multiple files. Then you can move them around, copying or deleting.</a:t>
            </a:r>
            <a:endParaRPr sz="1800">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0" name="Google Shape;51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It sounds a bit easy, but multi-selection can become a crazy-complex feature when considering the details. Nevertheless, people like this idea, and there was an issue requesting this feature as early as seven years ago.</a:t>
            </a:r>
            <a:endParaRPr sz="1800">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7" name="Google Shape;517;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And it happens that MIT App Inventor also had such an idea for the project in Google Summer of Code twenty-twenty-two. So, then I went down into this rabbit hole and started developing this plugin.</a:t>
            </a:r>
            <a:endParaRPr sz="1800">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5" name="Google Shape;52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Now, let's see what this plugin can do.</a:t>
            </a:r>
            <a:endParaRPr sz="1800">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1" name="Google Shape;53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Hold the SHIFT key or click the multi-select icon, and we will enter the multi-select mode. We can select new blocks by clicking them. We can also deselect the block by clicking the already selected ones. After we exit the multi-select mode by releasing the SHIFT key or clicking on the multi-select icon again, we can clear the selection by clicking on the workspace background or a random unselected block.</a:t>
            </a:r>
            <a:endParaRPr sz="1800">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0" name="Google Shape;54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800">
                <a:solidFill>
                  <a:srgbClr val="000000"/>
                </a:solidFill>
                <a:latin typeface="Arial"/>
                <a:ea typeface="Arial"/>
                <a:cs typeface="Arial"/>
                <a:sym typeface="Arial"/>
              </a:rPr>
              <a:t>When in multi-select mode, we can also drag to draw a rectangle to select blocks. We can select or deselect the blocks touched by the rectangle area. In multi-select mode, workspace dragging and block dragging will all be disabled. You can only drag to draw a rectangle for selection.</a:t>
            </a:r>
            <a:endParaRPr sz="1800">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Google Cover Slide 1">
  <p:cSld name="CUSTOM_2_1_1">
    <p:bg>
      <p:bgPr>
        <a:solidFill>
          <a:srgbClr val="FFFFFF"/>
        </a:solidFill>
        <a:effectLst/>
      </p:bgPr>
    </p:bg>
    <p:spTree>
      <p:nvGrpSpPr>
        <p:cNvPr id="1" name="Shape 8"/>
        <p:cNvGrpSpPr/>
        <p:nvPr/>
      </p:nvGrpSpPr>
      <p:grpSpPr>
        <a:xfrm>
          <a:off x="0" y="0"/>
          <a:ext cx="0" cy="0"/>
          <a:chOff x="0" y="0"/>
          <a:chExt cx="0" cy="0"/>
        </a:xfrm>
      </p:grpSpPr>
      <p:pic>
        <p:nvPicPr>
          <p:cNvPr id="9" name="Google Shape;9;p25"/>
          <p:cNvPicPr preferRelativeResize="0"/>
          <p:nvPr/>
        </p:nvPicPr>
        <p:blipFill rotWithShape="1">
          <a:blip r:embed="rId2">
            <a:alphaModFix/>
          </a:blip>
          <a:srcRect r="-4481"/>
          <a:stretch/>
        </p:blipFill>
        <p:spPr>
          <a:xfrm>
            <a:off x="522575" y="319550"/>
            <a:ext cx="772876" cy="239400"/>
          </a:xfrm>
          <a:prstGeom prst="rect">
            <a:avLst/>
          </a:prstGeom>
          <a:noFill/>
          <a:ln>
            <a:noFill/>
          </a:ln>
        </p:spPr>
      </p:pic>
      <p:sp>
        <p:nvSpPr>
          <p:cNvPr id="10" name="Google Shape;10;p25"/>
          <p:cNvSpPr txBox="1">
            <a:spLocks noGrp="1"/>
          </p:cNvSpPr>
          <p:nvPr>
            <p:ph type="subTitle" idx="1"/>
          </p:nvPr>
        </p:nvSpPr>
        <p:spPr>
          <a:xfrm>
            <a:off x="422950" y="2984175"/>
            <a:ext cx="7801200" cy="300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900"/>
              <a:buNone/>
              <a:defRPr sz="2400">
                <a:solidFill>
                  <a:srgbClr val="3C4043"/>
                </a:solidFill>
                <a:latin typeface="Arial"/>
                <a:ea typeface="Arial"/>
                <a:cs typeface="Arial"/>
                <a:sym typeface="Arial"/>
              </a:defRPr>
            </a:lvl1pPr>
            <a:lvl2pPr lvl="1" algn="l">
              <a:lnSpc>
                <a:spcPct val="100000"/>
              </a:lnSpc>
              <a:spcBef>
                <a:spcPts val="2200"/>
              </a:spcBef>
              <a:spcAft>
                <a:spcPts val="0"/>
              </a:spcAft>
              <a:buSzPts val="900"/>
              <a:buNone/>
              <a:defRPr/>
            </a:lvl2pPr>
            <a:lvl3pPr lvl="2" algn="l">
              <a:lnSpc>
                <a:spcPct val="100000"/>
              </a:lnSpc>
              <a:spcBef>
                <a:spcPts val="2200"/>
              </a:spcBef>
              <a:spcAft>
                <a:spcPts val="0"/>
              </a:spcAft>
              <a:buSzPts val="900"/>
              <a:buNone/>
              <a:defRPr/>
            </a:lvl3pPr>
            <a:lvl4pPr lvl="3" algn="l">
              <a:lnSpc>
                <a:spcPct val="100000"/>
              </a:lnSpc>
              <a:spcBef>
                <a:spcPts val="2200"/>
              </a:spcBef>
              <a:spcAft>
                <a:spcPts val="0"/>
              </a:spcAft>
              <a:buSzPts val="900"/>
              <a:buNone/>
              <a:defRPr/>
            </a:lvl4pPr>
            <a:lvl5pPr lvl="4" algn="l">
              <a:lnSpc>
                <a:spcPct val="100000"/>
              </a:lnSpc>
              <a:spcBef>
                <a:spcPts val="2200"/>
              </a:spcBef>
              <a:spcAft>
                <a:spcPts val="0"/>
              </a:spcAft>
              <a:buSzPts val="900"/>
              <a:buNone/>
              <a:defRPr/>
            </a:lvl5pPr>
            <a:lvl6pPr lvl="5" algn="l">
              <a:lnSpc>
                <a:spcPct val="100000"/>
              </a:lnSpc>
              <a:spcBef>
                <a:spcPts val="2200"/>
              </a:spcBef>
              <a:spcAft>
                <a:spcPts val="0"/>
              </a:spcAft>
              <a:buSzPts val="900"/>
              <a:buNone/>
              <a:defRPr/>
            </a:lvl6pPr>
            <a:lvl7pPr lvl="6" algn="l">
              <a:lnSpc>
                <a:spcPct val="100000"/>
              </a:lnSpc>
              <a:spcBef>
                <a:spcPts val="2200"/>
              </a:spcBef>
              <a:spcAft>
                <a:spcPts val="0"/>
              </a:spcAft>
              <a:buSzPts val="900"/>
              <a:buNone/>
              <a:defRPr/>
            </a:lvl7pPr>
            <a:lvl8pPr lvl="7" algn="l">
              <a:lnSpc>
                <a:spcPct val="100000"/>
              </a:lnSpc>
              <a:spcBef>
                <a:spcPts val="2200"/>
              </a:spcBef>
              <a:spcAft>
                <a:spcPts val="0"/>
              </a:spcAft>
              <a:buSzPts val="900"/>
              <a:buNone/>
              <a:defRPr/>
            </a:lvl8pPr>
            <a:lvl9pPr lvl="8" algn="l">
              <a:lnSpc>
                <a:spcPct val="100000"/>
              </a:lnSpc>
              <a:spcBef>
                <a:spcPts val="2200"/>
              </a:spcBef>
              <a:spcAft>
                <a:spcPts val="0"/>
              </a:spcAft>
              <a:buSzPts val="900"/>
              <a:buNone/>
              <a:defRPr/>
            </a:lvl9pPr>
          </a:lstStyle>
          <a:p>
            <a:endParaRPr/>
          </a:p>
        </p:txBody>
      </p:sp>
      <p:sp>
        <p:nvSpPr>
          <p:cNvPr id="11" name="Google Shape;11;p25"/>
          <p:cNvSpPr txBox="1">
            <a:spLocks noGrp="1"/>
          </p:cNvSpPr>
          <p:nvPr>
            <p:ph type="title"/>
          </p:nvPr>
        </p:nvSpPr>
        <p:spPr>
          <a:xfrm>
            <a:off x="392925" y="1049175"/>
            <a:ext cx="7831200" cy="1935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5500">
                <a:solidFill>
                  <a:srgbClr val="3C4043"/>
                </a:solidFill>
                <a:latin typeface="Arial"/>
                <a:ea typeface="Arial"/>
                <a:cs typeface="Arial"/>
                <a:sym typeface="Arial"/>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a:endParaRPr/>
          </a:p>
        </p:txBody>
      </p:sp>
      <p:sp>
        <p:nvSpPr>
          <p:cNvPr id="12" name="Google Shape;12;p25"/>
          <p:cNvSpPr/>
          <p:nvPr/>
        </p:nvSpPr>
        <p:spPr>
          <a:xfrm>
            <a:off x="522575" y="3458700"/>
            <a:ext cx="465900" cy="94500"/>
          </a:xfrm>
          <a:prstGeom prst="roundRect">
            <a:avLst>
              <a:gd name="adj" fmla="val 50000"/>
            </a:avLst>
          </a:prstGeom>
          <a:solidFill>
            <a:srgbClr val="4285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5"/>
          <p:cNvSpPr txBox="1">
            <a:spLocks noGrp="1"/>
          </p:cNvSpPr>
          <p:nvPr>
            <p:ph type="subTitle" idx="2"/>
          </p:nvPr>
        </p:nvSpPr>
        <p:spPr>
          <a:xfrm>
            <a:off x="422950" y="3714075"/>
            <a:ext cx="7831200" cy="300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900"/>
              <a:buNone/>
              <a:defRPr sz="1800">
                <a:solidFill>
                  <a:srgbClr val="3C4043"/>
                </a:solidFill>
                <a:latin typeface="Arial"/>
                <a:ea typeface="Arial"/>
                <a:cs typeface="Arial"/>
                <a:sym typeface="Arial"/>
              </a:defRPr>
            </a:lvl1pPr>
            <a:lvl2pPr lvl="1" algn="l">
              <a:lnSpc>
                <a:spcPct val="100000"/>
              </a:lnSpc>
              <a:spcBef>
                <a:spcPts val="2200"/>
              </a:spcBef>
              <a:spcAft>
                <a:spcPts val="0"/>
              </a:spcAft>
              <a:buSzPts val="900"/>
              <a:buNone/>
              <a:defRPr sz="1800"/>
            </a:lvl2pPr>
            <a:lvl3pPr lvl="2" algn="l">
              <a:lnSpc>
                <a:spcPct val="100000"/>
              </a:lnSpc>
              <a:spcBef>
                <a:spcPts val="2200"/>
              </a:spcBef>
              <a:spcAft>
                <a:spcPts val="0"/>
              </a:spcAft>
              <a:buSzPts val="900"/>
              <a:buNone/>
              <a:defRPr sz="1800"/>
            </a:lvl3pPr>
            <a:lvl4pPr lvl="3" algn="l">
              <a:lnSpc>
                <a:spcPct val="100000"/>
              </a:lnSpc>
              <a:spcBef>
                <a:spcPts val="2200"/>
              </a:spcBef>
              <a:spcAft>
                <a:spcPts val="0"/>
              </a:spcAft>
              <a:buSzPts val="900"/>
              <a:buNone/>
              <a:defRPr sz="1800"/>
            </a:lvl4pPr>
            <a:lvl5pPr lvl="4" algn="l">
              <a:lnSpc>
                <a:spcPct val="100000"/>
              </a:lnSpc>
              <a:spcBef>
                <a:spcPts val="2200"/>
              </a:spcBef>
              <a:spcAft>
                <a:spcPts val="0"/>
              </a:spcAft>
              <a:buSzPts val="900"/>
              <a:buNone/>
              <a:defRPr sz="1800"/>
            </a:lvl5pPr>
            <a:lvl6pPr lvl="5" algn="l">
              <a:lnSpc>
                <a:spcPct val="100000"/>
              </a:lnSpc>
              <a:spcBef>
                <a:spcPts val="2200"/>
              </a:spcBef>
              <a:spcAft>
                <a:spcPts val="0"/>
              </a:spcAft>
              <a:buSzPts val="900"/>
              <a:buNone/>
              <a:defRPr sz="1800"/>
            </a:lvl6pPr>
            <a:lvl7pPr lvl="6" algn="l">
              <a:lnSpc>
                <a:spcPct val="100000"/>
              </a:lnSpc>
              <a:spcBef>
                <a:spcPts val="2200"/>
              </a:spcBef>
              <a:spcAft>
                <a:spcPts val="0"/>
              </a:spcAft>
              <a:buSzPts val="900"/>
              <a:buNone/>
              <a:defRPr sz="1800"/>
            </a:lvl7pPr>
            <a:lvl8pPr lvl="7" algn="l">
              <a:lnSpc>
                <a:spcPct val="100000"/>
              </a:lnSpc>
              <a:spcBef>
                <a:spcPts val="2200"/>
              </a:spcBef>
              <a:spcAft>
                <a:spcPts val="0"/>
              </a:spcAft>
              <a:buSzPts val="900"/>
              <a:buNone/>
              <a:defRPr sz="1800"/>
            </a:lvl8pPr>
            <a:lvl9pPr lvl="8" algn="l">
              <a:lnSpc>
                <a:spcPct val="100000"/>
              </a:lnSpc>
              <a:spcBef>
                <a:spcPts val="2200"/>
              </a:spcBef>
              <a:spcAft>
                <a:spcPts val="0"/>
              </a:spcAft>
              <a:buSzPts val="900"/>
              <a:buNone/>
              <a:defRPr sz="1800"/>
            </a:lvl9pPr>
          </a:lstStyle>
          <a:p>
            <a:endParaRPr/>
          </a:p>
        </p:txBody>
      </p:sp>
      <p:sp>
        <p:nvSpPr>
          <p:cNvPr id="14" name="Google Shape;14;p25"/>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pic>
        <p:nvPicPr>
          <p:cNvPr id="15" name="Google Shape;15;p25"/>
          <p:cNvPicPr preferRelativeResize="0"/>
          <p:nvPr/>
        </p:nvPicPr>
        <p:blipFill rotWithShape="1">
          <a:blip r:embed="rId3">
            <a:alphaModFix/>
          </a:blip>
          <a:srcRect/>
          <a:stretch/>
        </p:blipFill>
        <p:spPr>
          <a:xfrm>
            <a:off x="7947126" y="319558"/>
            <a:ext cx="824622" cy="2394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ody Slide - Green">
  <p:cSld name="TITLE_2_1_1">
    <p:spTree>
      <p:nvGrpSpPr>
        <p:cNvPr id="1" name="Shape 92"/>
        <p:cNvGrpSpPr/>
        <p:nvPr/>
      </p:nvGrpSpPr>
      <p:grpSpPr>
        <a:xfrm>
          <a:off x="0" y="0"/>
          <a:ext cx="0" cy="0"/>
          <a:chOff x="0" y="0"/>
          <a:chExt cx="0" cy="0"/>
        </a:xfrm>
      </p:grpSpPr>
      <p:sp>
        <p:nvSpPr>
          <p:cNvPr id="93" name="Google Shape;93;p34"/>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94" name="Google Shape;94;p34"/>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grpSp>
        <p:nvGrpSpPr>
          <p:cNvPr id="95" name="Google Shape;95;p34"/>
          <p:cNvGrpSpPr/>
          <p:nvPr/>
        </p:nvGrpSpPr>
        <p:grpSpPr>
          <a:xfrm>
            <a:off x="8469122" y="4803781"/>
            <a:ext cx="420491" cy="137010"/>
            <a:chOff x="0" y="0"/>
            <a:chExt cx="2077525" cy="676925"/>
          </a:xfrm>
        </p:grpSpPr>
        <p:sp>
          <p:nvSpPr>
            <p:cNvPr id="96" name="Google Shape;96;p34"/>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97" name="Google Shape;97;p34"/>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98" name="Google Shape;98;p34"/>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99" name="Google Shape;99;p34"/>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00" name="Google Shape;100;p34"/>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01" name="Google Shape;101;p34"/>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102" name="Google Shape;102;p34"/>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Internal Slide">
  <p:cSld name="Blank - Title_1_1_3_1_1_1">
    <p:bg>
      <p:bgPr>
        <a:solidFill>
          <a:srgbClr val="FBBC04"/>
        </a:solidFill>
        <a:effectLst/>
      </p:bgPr>
    </p:bg>
    <p:spTree>
      <p:nvGrpSpPr>
        <p:cNvPr id="1" name="Shape 103"/>
        <p:cNvGrpSpPr/>
        <p:nvPr/>
      </p:nvGrpSpPr>
      <p:grpSpPr>
        <a:xfrm>
          <a:off x="0" y="0"/>
          <a:ext cx="0" cy="0"/>
          <a:chOff x="0" y="0"/>
          <a:chExt cx="0" cy="0"/>
        </a:xfrm>
      </p:grpSpPr>
      <p:sp>
        <p:nvSpPr>
          <p:cNvPr id="104" name="Google Shape;104;p35"/>
          <p:cNvSpPr/>
          <p:nvPr/>
        </p:nvSpPr>
        <p:spPr>
          <a:xfrm>
            <a:off x="0" y="0"/>
            <a:ext cx="9144000" cy="522600"/>
          </a:xfrm>
          <a:prstGeom prst="rect">
            <a:avLst/>
          </a:prstGeom>
          <a:solidFill>
            <a:srgbClr val="B3141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FFFFFF"/>
                </a:solidFill>
                <a:latin typeface="Arial"/>
                <a:ea typeface="Arial"/>
                <a:cs typeface="Arial"/>
                <a:sym typeface="Arial"/>
              </a:rPr>
              <a:t>INTERNAL ONLY</a:t>
            </a:r>
            <a:endParaRPr sz="1400" b="0" i="0" u="none" strike="noStrike" cap="none">
              <a:solidFill>
                <a:srgbClr val="FFFFFF"/>
              </a:solidFill>
              <a:latin typeface="Arial"/>
              <a:ea typeface="Arial"/>
              <a:cs typeface="Arial"/>
              <a:sym typeface="Arial"/>
            </a:endParaRPr>
          </a:p>
        </p:txBody>
      </p:sp>
      <p:sp>
        <p:nvSpPr>
          <p:cNvPr id="105" name="Google Shape;105;p35"/>
          <p:cNvSpPr/>
          <p:nvPr/>
        </p:nvSpPr>
        <p:spPr>
          <a:xfrm>
            <a:off x="3556300" y="149286"/>
            <a:ext cx="236400" cy="207300"/>
          </a:xfrm>
          <a:custGeom>
            <a:avLst/>
            <a:gdLst/>
            <a:ahLst/>
            <a:cxnLst/>
            <a:rect l="l" t="t" r="r" b="b"/>
            <a:pathLst>
              <a:path w="120000" h="120000" extrusionOk="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66666"/>
              </a:solidFill>
              <a:latin typeface="Arial"/>
              <a:ea typeface="Arial"/>
              <a:cs typeface="Arial"/>
              <a:sym typeface="Arial"/>
            </a:endParaRPr>
          </a:p>
        </p:txBody>
      </p:sp>
      <p:sp>
        <p:nvSpPr>
          <p:cNvPr id="106" name="Google Shape;106;p35"/>
          <p:cNvSpPr txBox="1">
            <a:spLocks noGrp="1"/>
          </p:cNvSpPr>
          <p:nvPr>
            <p:ph type="body" idx="1"/>
          </p:nvPr>
        </p:nvSpPr>
        <p:spPr>
          <a:xfrm>
            <a:off x="435075" y="1128675"/>
            <a:ext cx="7782600" cy="3452700"/>
          </a:xfrm>
          <a:prstGeom prst="rect">
            <a:avLst/>
          </a:prstGeom>
          <a:noFill/>
          <a:ln>
            <a:noFill/>
          </a:ln>
        </p:spPr>
        <p:txBody>
          <a:bodyPr spcFirstLastPara="1" wrap="square" lIns="91425" tIns="91425" rIns="91425" bIns="91425" anchor="t" anchorCtr="0">
            <a:noAutofit/>
          </a:bodyPr>
          <a:lstStyle>
            <a:lvl1pPr marL="457200" marR="0" lvl="0"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1pPr>
            <a:lvl2pPr marL="914400" marR="0" lvl="1"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2pPr>
            <a:lvl3pPr marL="1371600" marR="0" lvl="2"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3pPr>
            <a:lvl4pPr marL="1828800" marR="0" lvl="3"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4pPr>
            <a:lvl5pPr marL="2286000" marR="0" lvl="4"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5pPr>
            <a:lvl6pPr marL="2743200" marR="0" lvl="5"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6pPr>
            <a:lvl7pPr marL="3200400" marR="0" lvl="6"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7pPr>
            <a:lvl8pPr marL="3657600" marR="0" lvl="7"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8pPr>
            <a:lvl9pPr marL="4114800" marR="0" lvl="8"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9pPr>
          </a:lstStyle>
          <a:p>
            <a:endParaRPr/>
          </a:p>
        </p:txBody>
      </p:sp>
      <p:sp>
        <p:nvSpPr>
          <p:cNvPr id="107" name="Google Shape;107;p35"/>
          <p:cNvSpPr txBox="1">
            <a:spLocks noGrp="1"/>
          </p:cNvSpPr>
          <p:nvPr>
            <p:ph type="title"/>
          </p:nvPr>
        </p:nvSpPr>
        <p:spPr>
          <a:xfrm>
            <a:off x="395700" y="640549"/>
            <a:ext cx="7877100" cy="4563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3C4043"/>
              </a:buClr>
              <a:buSzPts val="24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grpSp>
        <p:nvGrpSpPr>
          <p:cNvPr id="108" name="Google Shape;108;p35"/>
          <p:cNvGrpSpPr/>
          <p:nvPr/>
        </p:nvGrpSpPr>
        <p:grpSpPr>
          <a:xfrm>
            <a:off x="8469122" y="4803781"/>
            <a:ext cx="420491" cy="137010"/>
            <a:chOff x="0" y="0"/>
            <a:chExt cx="2077525" cy="676925"/>
          </a:xfrm>
        </p:grpSpPr>
        <p:sp>
          <p:nvSpPr>
            <p:cNvPr id="109" name="Google Shape;109;p35"/>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10" name="Google Shape;110;p35"/>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11" name="Google Shape;111;p35"/>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12" name="Google Shape;112;p35"/>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13" name="Google Shape;113;p35"/>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14" name="Google Shape;114;p35"/>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Google Cover Slide">
  <p:cSld name="CUSTOM_2_1">
    <p:bg>
      <p:bgPr>
        <a:solidFill>
          <a:srgbClr val="FFFFFF"/>
        </a:solidFill>
        <a:effectLst/>
      </p:bgPr>
    </p:bg>
    <p:spTree>
      <p:nvGrpSpPr>
        <p:cNvPr id="1" name="Shape 115"/>
        <p:cNvGrpSpPr/>
        <p:nvPr/>
      </p:nvGrpSpPr>
      <p:grpSpPr>
        <a:xfrm>
          <a:off x="0" y="0"/>
          <a:ext cx="0" cy="0"/>
          <a:chOff x="0" y="0"/>
          <a:chExt cx="0" cy="0"/>
        </a:xfrm>
      </p:grpSpPr>
      <p:pic>
        <p:nvPicPr>
          <p:cNvPr id="116" name="Google Shape;116;p36"/>
          <p:cNvPicPr preferRelativeResize="0"/>
          <p:nvPr/>
        </p:nvPicPr>
        <p:blipFill rotWithShape="1">
          <a:blip r:embed="rId2">
            <a:alphaModFix/>
          </a:blip>
          <a:srcRect r="-4481"/>
          <a:stretch/>
        </p:blipFill>
        <p:spPr>
          <a:xfrm>
            <a:off x="522575" y="319550"/>
            <a:ext cx="772876" cy="239400"/>
          </a:xfrm>
          <a:prstGeom prst="rect">
            <a:avLst/>
          </a:prstGeom>
          <a:noFill/>
          <a:ln>
            <a:noFill/>
          </a:ln>
        </p:spPr>
      </p:pic>
      <p:sp>
        <p:nvSpPr>
          <p:cNvPr id="117" name="Google Shape;117;p36"/>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ody Slide - Blue">
  <p:cSld name="TITLE_2">
    <p:spTree>
      <p:nvGrpSpPr>
        <p:cNvPr id="1" name="Shape 118"/>
        <p:cNvGrpSpPr/>
        <p:nvPr/>
      </p:nvGrpSpPr>
      <p:grpSpPr>
        <a:xfrm>
          <a:off x="0" y="0"/>
          <a:ext cx="0" cy="0"/>
          <a:chOff x="0" y="0"/>
          <a:chExt cx="0" cy="0"/>
        </a:xfrm>
      </p:grpSpPr>
      <p:sp>
        <p:nvSpPr>
          <p:cNvPr id="119" name="Google Shape;119;p37"/>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120" name="Google Shape;120;p37"/>
          <p:cNvSpPr/>
          <p:nvPr/>
        </p:nvSpPr>
        <p:spPr>
          <a:xfrm>
            <a:off x="-22468" y="235365"/>
            <a:ext cx="57900" cy="4672800"/>
          </a:xfrm>
          <a:prstGeom prst="rect">
            <a:avLst/>
          </a:prstGeom>
          <a:solidFill>
            <a:srgbClr val="4285F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grpSp>
        <p:nvGrpSpPr>
          <p:cNvPr id="121" name="Google Shape;121;p37"/>
          <p:cNvGrpSpPr/>
          <p:nvPr/>
        </p:nvGrpSpPr>
        <p:grpSpPr>
          <a:xfrm>
            <a:off x="8469122" y="4803781"/>
            <a:ext cx="420491" cy="137010"/>
            <a:chOff x="0" y="0"/>
            <a:chExt cx="2077525" cy="676925"/>
          </a:xfrm>
        </p:grpSpPr>
        <p:sp>
          <p:nvSpPr>
            <p:cNvPr id="122" name="Google Shape;122;p37"/>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23" name="Google Shape;123;p37"/>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24" name="Google Shape;124;p37"/>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25" name="Google Shape;125;p37"/>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26" name="Google Shape;126;p37"/>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27" name="Google Shape;127;p37"/>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128" name="Google Shape;128;p37"/>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ody Slide - Bulleted List - Blue">
  <p:cSld name="TITLE_2_3_1">
    <p:spTree>
      <p:nvGrpSpPr>
        <p:cNvPr id="1" name="Shape 129"/>
        <p:cNvGrpSpPr/>
        <p:nvPr/>
      </p:nvGrpSpPr>
      <p:grpSpPr>
        <a:xfrm>
          <a:off x="0" y="0"/>
          <a:ext cx="0" cy="0"/>
          <a:chOff x="0" y="0"/>
          <a:chExt cx="0" cy="0"/>
        </a:xfrm>
      </p:grpSpPr>
      <p:sp>
        <p:nvSpPr>
          <p:cNvPr id="130" name="Google Shape;130;p38"/>
          <p:cNvSpPr txBox="1">
            <a:spLocks noGrp="1"/>
          </p:cNvSpPr>
          <p:nvPr>
            <p:ph type="body" idx="1"/>
          </p:nvPr>
        </p:nvSpPr>
        <p:spPr>
          <a:xfrm>
            <a:off x="837575" y="1716000"/>
            <a:ext cx="46974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131" name="Google Shape;131;p38"/>
          <p:cNvSpPr/>
          <p:nvPr/>
        </p:nvSpPr>
        <p:spPr>
          <a:xfrm>
            <a:off x="297376" y="40612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132" name="Google Shape;132;p38"/>
          <p:cNvSpPr/>
          <p:nvPr/>
        </p:nvSpPr>
        <p:spPr>
          <a:xfrm>
            <a:off x="-22468" y="235365"/>
            <a:ext cx="57900" cy="4672800"/>
          </a:xfrm>
          <a:prstGeom prst="rect">
            <a:avLst/>
          </a:prstGeom>
          <a:solidFill>
            <a:srgbClr val="4285F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133" name="Google Shape;133;p38"/>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grpSp>
        <p:nvGrpSpPr>
          <p:cNvPr id="134" name="Google Shape;134;p38"/>
          <p:cNvGrpSpPr/>
          <p:nvPr/>
        </p:nvGrpSpPr>
        <p:grpSpPr>
          <a:xfrm>
            <a:off x="8469122" y="4803781"/>
            <a:ext cx="420491" cy="137010"/>
            <a:chOff x="0" y="0"/>
            <a:chExt cx="2077525" cy="676925"/>
          </a:xfrm>
        </p:grpSpPr>
        <p:sp>
          <p:nvSpPr>
            <p:cNvPr id="135" name="Google Shape;135;p38"/>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36" name="Google Shape;136;p38"/>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37" name="Google Shape;137;p38"/>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38" name="Google Shape;138;p38"/>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39" name="Google Shape;139;p38"/>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40" name="Google Shape;140;p38"/>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141" name="Google Shape;141;p38"/>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42"/>
        <p:cNvGrpSpPr/>
        <p:nvPr/>
      </p:nvGrpSpPr>
      <p:grpSpPr>
        <a:xfrm>
          <a:off x="0" y="0"/>
          <a:ext cx="0" cy="0"/>
          <a:chOff x="0" y="0"/>
          <a:chExt cx="0" cy="0"/>
        </a:xfrm>
      </p:grpSpPr>
      <p:grpSp>
        <p:nvGrpSpPr>
          <p:cNvPr id="143" name="Google Shape;143;p39"/>
          <p:cNvGrpSpPr/>
          <p:nvPr/>
        </p:nvGrpSpPr>
        <p:grpSpPr>
          <a:xfrm>
            <a:off x="8469122" y="4803781"/>
            <a:ext cx="420491" cy="137010"/>
            <a:chOff x="0" y="0"/>
            <a:chExt cx="2077525" cy="676925"/>
          </a:xfrm>
        </p:grpSpPr>
        <p:sp>
          <p:nvSpPr>
            <p:cNvPr id="144" name="Google Shape;144;p39"/>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45" name="Google Shape;145;p39"/>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46" name="Google Shape;146;p39"/>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47" name="Google Shape;147;p39"/>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48" name="Google Shape;148;p39"/>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49" name="Google Shape;149;p39"/>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150" name="Google Shape;150;p39"/>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ody Slide - Yellow">
  <p:cSld name="TITLE_2_1">
    <p:spTree>
      <p:nvGrpSpPr>
        <p:cNvPr id="1" name="Shape 151"/>
        <p:cNvGrpSpPr/>
        <p:nvPr/>
      </p:nvGrpSpPr>
      <p:grpSpPr>
        <a:xfrm>
          <a:off x="0" y="0"/>
          <a:ext cx="0" cy="0"/>
          <a:chOff x="0" y="0"/>
          <a:chExt cx="0" cy="0"/>
        </a:xfrm>
      </p:grpSpPr>
      <p:sp>
        <p:nvSpPr>
          <p:cNvPr id="152" name="Google Shape;152;p40"/>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153" name="Google Shape;153;p40"/>
          <p:cNvSpPr/>
          <p:nvPr/>
        </p:nvSpPr>
        <p:spPr>
          <a:xfrm>
            <a:off x="-22468" y="235365"/>
            <a:ext cx="57900" cy="4672800"/>
          </a:xfrm>
          <a:prstGeom prst="rect">
            <a:avLst/>
          </a:prstGeom>
          <a:solidFill>
            <a:srgbClr val="FBBC0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grpSp>
        <p:nvGrpSpPr>
          <p:cNvPr id="154" name="Google Shape;154;p40"/>
          <p:cNvGrpSpPr/>
          <p:nvPr/>
        </p:nvGrpSpPr>
        <p:grpSpPr>
          <a:xfrm>
            <a:off x="8469122" y="4803781"/>
            <a:ext cx="420491" cy="137010"/>
            <a:chOff x="0" y="0"/>
            <a:chExt cx="2077525" cy="676925"/>
          </a:xfrm>
        </p:grpSpPr>
        <p:sp>
          <p:nvSpPr>
            <p:cNvPr id="155" name="Google Shape;155;p40"/>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56" name="Google Shape;156;p40"/>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57" name="Google Shape;157;p40"/>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58" name="Google Shape;158;p40"/>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59" name="Google Shape;159;p40"/>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60" name="Google Shape;160;p40"/>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161" name="Google Shape;161;p40"/>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alf Color Grey - Core Yellow">
  <p:cSld name="TITLE_2_1_2_1">
    <p:spTree>
      <p:nvGrpSpPr>
        <p:cNvPr id="1" name="Shape 162"/>
        <p:cNvGrpSpPr/>
        <p:nvPr/>
      </p:nvGrpSpPr>
      <p:grpSpPr>
        <a:xfrm>
          <a:off x="0" y="0"/>
          <a:ext cx="0" cy="0"/>
          <a:chOff x="0" y="0"/>
          <a:chExt cx="0" cy="0"/>
        </a:xfrm>
      </p:grpSpPr>
      <p:sp>
        <p:nvSpPr>
          <p:cNvPr id="163" name="Google Shape;163;p41"/>
          <p:cNvSpPr/>
          <p:nvPr/>
        </p:nvSpPr>
        <p:spPr>
          <a:xfrm>
            <a:off x="4554300" y="0"/>
            <a:ext cx="4589700" cy="5143500"/>
          </a:xfrm>
          <a:prstGeom prst="rect">
            <a:avLst/>
          </a:prstGeom>
          <a:solidFill>
            <a:srgbClr val="F1F3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41"/>
          <p:cNvSpPr/>
          <p:nvPr/>
        </p:nvSpPr>
        <p:spPr>
          <a:xfrm>
            <a:off x="-22468" y="235365"/>
            <a:ext cx="57900" cy="4672800"/>
          </a:xfrm>
          <a:prstGeom prst="rect">
            <a:avLst/>
          </a:prstGeom>
          <a:solidFill>
            <a:srgbClr val="FBBC05"/>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165" name="Google Shape;165;p41"/>
          <p:cNvSpPr txBox="1">
            <a:spLocks noGrp="1"/>
          </p:cNvSpPr>
          <p:nvPr>
            <p:ph type="body" idx="1"/>
          </p:nvPr>
        </p:nvSpPr>
        <p:spPr>
          <a:xfrm>
            <a:off x="344501" y="2175900"/>
            <a:ext cx="29766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166" name="Google Shape;166;p41"/>
          <p:cNvSpPr txBox="1">
            <a:spLocks noGrp="1"/>
          </p:cNvSpPr>
          <p:nvPr>
            <p:ph type="title"/>
          </p:nvPr>
        </p:nvSpPr>
        <p:spPr>
          <a:xfrm>
            <a:off x="344501" y="1365900"/>
            <a:ext cx="38646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167" name="Google Shape;167;p41"/>
          <p:cNvSpPr txBox="1">
            <a:spLocks noGrp="1"/>
          </p:cNvSpPr>
          <p:nvPr>
            <p:ph type="body" idx="2"/>
          </p:nvPr>
        </p:nvSpPr>
        <p:spPr>
          <a:xfrm>
            <a:off x="344501" y="4743625"/>
            <a:ext cx="4345800" cy="3756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1pPr>
            <a:lvl2pPr marL="914400" marR="0" lvl="1"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2pPr>
            <a:lvl3pPr marL="1371600" marR="0" lvl="2"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3pPr>
            <a:lvl4pPr marL="1828800" marR="0" lvl="3"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4pPr>
            <a:lvl5pPr marL="2286000" marR="0" lvl="4"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5pPr>
            <a:lvl6pPr marL="2743200" marR="0" lvl="5"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6pPr>
            <a:lvl7pPr marL="3200400" marR="0" lvl="6"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7pPr>
            <a:lvl8pPr marL="3657600" marR="0" lvl="7"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8pPr>
            <a:lvl9pPr marL="4114800" marR="0" lvl="8"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9pPr>
          </a:lstStyle>
          <a:p>
            <a:endParaRPr/>
          </a:p>
        </p:txBody>
      </p:sp>
      <p:grpSp>
        <p:nvGrpSpPr>
          <p:cNvPr id="168" name="Google Shape;168;p41"/>
          <p:cNvGrpSpPr/>
          <p:nvPr/>
        </p:nvGrpSpPr>
        <p:grpSpPr>
          <a:xfrm>
            <a:off x="8469122" y="4803781"/>
            <a:ext cx="420491" cy="137010"/>
            <a:chOff x="0" y="0"/>
            <a:chExt cx="2077525" cy="676925"/>
          </a:xfrm>
        </p:grpSpPr>
        <p:sp>
          <p:nvSpPr>
            <p:cNvPr id="169" name="Google Shape;169;p41"/>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70" name="Google Shape;170;p41"/>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71" name="Google Shape;171;p41"/>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72" name="Google Shape;172;p41"/>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73" name="Google Shape;173;p41"/>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74" name="Google Shape;174;p41"/>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175" name="Google Shape;175;p41"/>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ody Slide - Red">
  <p:cSld name="TITLE_2_1_1_1">
    <p:spTree>
      <p:nvGrpSpPr>
        <p:cNvPr id="1" name="Shape 176"/>
        <p:cNvGrpSpPr/>
        <p:nvPr/>
      </p:nvGrpSpPr>
      <p:grpSpPr>
        <a:xfrm>
          <a:off x="0" y="0"/>
          <a:ext cx="0" cy="0"/>
          <a:chOff x="0" y="0"/>
          <a:chExt cx="0" cy="0"/>
        </a:xfrm>
      </p:grpSpPr>
      <p:sp>
        <p:nvSpPr>
          <p:cNvPr id="177" name="Google Shape;177;p42"/>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178" name="Google Shape;178;p42"/>
          <p:cNvSpPr/>
          <p:nvPr/>
        </p:nvSpPr>
        <p:spPr>
          <a:xfrm>
            <a:off x="-22468" y="235365"/>
            <a:ext cx="57900" cy="4672800"/>
          </a:xfrm>
          <a:prstGeom prst="rect">
            <a:avLst/>
          </a:prstGeom>
          <a:solidFill>
            <a:srgbClr val="EA4335"/>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grpSp>
        <p:nvGrpSpPr>
          <p:cNvPr id="179" name="Google Shape;179;p42"/>
          <p:cNvGrpSpPr/>
          <p:nvPr/>
        </p:nvGrpSpPr>
        <p:grpSpPr>
          <a:xfrm>
            <a:off x="8469122" y="4803781"/>
            <a:ext cx="420491" cy="137010"/>
            <a:chOff x="0" y="0"/>
            <a:chExt cx="2077525" cy="676925"/>
          </a:xfrm>
        </p:grpSpPr>
        <p:sp>
          <p:nvSpPr>
            <p:cNvPr id="180" name="Google Shape;180;p42"/>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81" name="Google Shape;181;p42"/>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82" name="Google Shape;182;p42"/>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83" name="Google Shape;183;p42"/>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84" name="Google Shape;184;p42"/>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85" name="Google Shape;185;p42"/>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186" name="Google Shape;186;p42"/>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alf Color Grey - Core Blue">
  <p:cSld name="TITLE_2_2_1">
    <p:spTree>
      <p:nvGrpSpPr>
        <p:cNvPr id="1" name="Shape 187"/>
        <p:cNvGrpSpPr/>
        <p:nvPr/>
      </p:nvGrpSpPr>
      <p:grpSpPr>
        <a:xfrm>
          <a:off x="0" y="0"/>
          <a:ext cx="0" cy="0"/>
          <a:chOff x="0" y="0"/>
          <a:chExt cx="0" cy="0"/>
        </a:xfrm>
      </p:grpSpPr>
      <p:sp>
        <p:nvSpPr>
          <p:cNvPr id="188" name="Google Shape;188;p43"/>
          <p:cNvSpPr txBox="1">
            <a:spLocks noGrp="1"/>
          </p:cNvSpPr>
          <p:nvPr>
            <p:ph type="body" idx="1"/>
          </p:nvPr>
        </p:nvSpPr>
        <p:spPr>
          <a:xfrm>
            <a:off x="344501" y="2175900"/>
            <a:ext cx="29766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189" name="Google Shape;189;p43"/>
          <p:cNvSpPr txBox="1">
            <a:spLocks noGrp="1"/>
          </p:cNvSpPr>
          <p:nvPr>
            <p:ph type="title"/>
          </p:nvPr>
        </p:nvSpPr>
        <p:spPr>
          <a:xfrm>
            <a:off x="344501" y="1365900"/>
            <a:ext cx="38646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190" name="Google Shape;190;p43"/>
          <p:cNvSpPr/>
          <p:nvPr/>
        </p:nvSpPr>
        <p:spPr>
          <a:xfrm>
            <a:off x="4554300" y="0"/>
            <a:ext cx="4589700" cy="5143500"/>
          </a:xfrm>
          <a:prstGeom prst="rect">
            <a:avLst/>
          </a:prstGeom>
          <a:solidFill>
            <a:srgbClr val="F1F3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43"/>
          <p:cNvSpPr/>
          <p:nvPr/>
        </p:nvSpPr>
        <p:spPr>
          <a:xfrm>
            <a:off x="-22468" y="235365"/>
            <a:ext cx="57900" cy="4672800"/>
          </a:xfrm>
          <a:prstGeom prst="rect">
            <a:avLst/>
          </a:prstGeom>
          <a:solidFill>
            <a:srgbClr val="4285F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192" name="Google Shape;192;p43"/>
          <p:cNvSpPr txBox="1">
            <a:spLocks noGrp="1"/>
          </p:cNvSpPr>
          <p:nvPr>
            <p:ph type="body" idx="2"/>
          </p:nvPr>
        </p:nvSpPr>
        <p:spPr>
          <a:xfrm>
            <a:off x="344501" y="4743625"/>
            <a:ext cx="4345800" cy="3756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1pPr>
            <a:lvl2pPr marL="914400" marR="0" lvl="1"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2pPr>
            <a:lvl3pPr marL="1371600" marR="0" lvl="2"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3pPr>
            <a:lvl4pPr marL="1828800" marR="0" lvl="3"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4pPr>
            <a:lvl5pPr marL="2286000" marR="0" lvl="4"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5pPr>
            <a:lvl6pPr marL="2743200" marR="0" lvl="5"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6pPr>
            <a:lvl7pPr marL="3200400" marR="0" lvl="6"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7pPr>
            <a:lvl8pPr marL="3657600" marR="0" lvl="7"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8pPr>
            <a:lvl9pPr marL="4114800" marR="0" lvl="8"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9pPr>
          </a:lstStyle>
          <a:p>
            <a:endParaRPr/>
          </a:p>
        </p:txBody>
      </p:sp>
      <p:grpSp>
        <p:nvGrpSpPr>
          <p:cNvPr id="193" name="Google Shape;193;p43"/>
          <p:cNvGrpSpPr/>
          <p:nvPr/>
        </p:nvGrpSpPr>
        <p:grpSpPr>
          <a:xfrm>
            <a:off x="8469122" y="4803781"/>
            <a:ext cx="420491" cy="137010"/>
            <a:chOff x="0" y="0"/>
            <a:chExt cx="2077525" cy="676925"/>
          </a:xfrm>
        </p:grpSpPr>
        <p:sp>
          <p:nvSpPr>
            <p:cNvPr id="194" name="Google Shape;194;p43"/>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95" name="Google Shape;195;p43"/>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96" name="Google Shape;196;p43"/>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97" name="Google Shape;197;p43"/>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98" name="Google Shape;198;p43"/>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199" name="Google Shape;199;p43"/>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200" name="Google Shape;200;p43"/>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Blank_1">
    <p:spTree>
      <p:nvGrpSpPr>
        <p:cNvPr id="1" name="Shape 16"/>
        <p:cNvGrpSpPr/>
        <p:nvPr/>
      </p:nvGrpSpPr>
      <p:grpSpPr>
        <a:xfrm>
          <a:off x="0" y="0"/>
          <a:ext cx="0" cy="0"/>
          <a:chOff x="0" y="0"/>
          <a:chExt cx="0" cy="0"/>
        </a:xfrm>
      </p:grpSpPr>
      <p:sp>
        <p:nvSpPr>
          <p:cNvPr id="17" name="Google Shape;17;p26"/>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cxnSp>
        <p:nvCxnSpPr>
          <p:cNvPr id="18" name="Google Shape;18;p26"/>
          <p:cNvCxnSpPr/>
          <p:nvPr/>
        </p:nvCxnSpPr>
        <p:spPr>
          <a:xfrm rot="10800000">
            <a:off x="559254" y="1427358"/>
            <a:ext cx="0" cy="1869900"/>
          </a:xfrm>
          <a:prstGeom prst="straightConnector1">
            <a:avLst/>
          </a:prstGeom>
          <a:noFill/>
          <a:ln w="25400" cap="flat" cmpd="sng">
            <a:solidFill>
              <a:srgbClr val="FFFFFF"/>
            </a:solidFill>
            <a:prstDash val="solid"/>
            <a:miter lim="400000"/>
            <a:headEnd type="none" w="sm" len="sm"/>
            <a:tailEnd type="none" w="sm" len="sm"/>
          </a:ln>
        </p:spPr>
      </p:cxnSp>
      <p:grpSp>
        <p:nvGrpSpPr>
          <p:cNvPr id="19" name="Google Shape;19;p26"/>
          <p:cNvGrpSpPr/>
          <p:nvPr/>
        </p:nvGrpSpPr>
        <p:grpSpPr>
          <a:xfrm>
            <a:off x="8469122" y="4803781"/>
            <a:ext cx="420491" cy="137010"/>
            <a:chOff x="0" y="0"/>
            <a:chExt cx="2077525" cy="676925"/>
          </a:xfrm>
        </p:grpSpPr>
        <p:sp>
          <p:nvSpPr>
            <p:cNvPr id="20" name="Google Shape;20;p26"/>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1" name="Google Shape;21;p26"/>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2" name="Google Shape;22;p26"/>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3" name="Google Shape;23;p26"/>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4" name="Google Shape;24;p26"/>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5" name="Google Shape;25;p26"/>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26" name="Google Shape;26;p26"/>
          <p:cNvSpPr/>
          <p:nvPr/>
        </p:nvSpPr>
        <p:spPr>
          <a:xfrm>
            <a:off x="-22468" y="235365"/>
            <a:ext cx="57900" cy="4672800"/>
          </a:xfrm>
          <a:prstGeom prst="rect">
            <a:avLst/>
          </a:prstGeom>
          <a:solidFill>
            <a:srgbClr val="4285F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27" name="Google Shape;27;p26"/>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
        <p:nvSpPr>
          <p:cNvPr id="28" name="Google Shape;28;p26"/>
          <p:cNvSpPr txBox="1">
            <a:spLocks noGrp="1"/>
          </p:cNvSpPr>
          <p:nvPr>
            <p:ph type="body" idx="1"/>
          </p:nvPr>
        </p:nvSpPr>
        <p:spPr>
          <a:xfrm>
            <a:off x="344500" y="1957700"/>
            <a:ext cx="3946200" cy="1606800"/>
          </a:xfrm>
          <a:prstGeom prst="rect">
            <a:avLst/>
          </a:prstGeom>
          <a:noFill/>
          <a:ln>
            <a:noFill/>
          </a:ln>
        </p:spPr>
        <p:txBody>
          <a:bodyPr spcFirstLastPara="1" wrap="square" lIns="91425" tIns="91425" rIns="91425" bIns="91425" anchor="t" anchorCtr="0">
            <a:noAutofit/>
          </a:bodyPr>
          <a:lstStyle>
            <a:lvl1pPr marL="457200" marR="0" lvl="0"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Half Color Grey - Core Green">
  <p:cSld name="TITLE_2_1_1_2_1">
    <p:spTree>
      <p:nvGrpSpPr>
        <p:cNvPr id="1" name="Shape 201"/>
        <p:cNvGrpSpPr/>
        <p:nvPr/>
      </p:nvGrpSpPr>
      <p:grpSpPr>
        <a:xfrm>
          <a:off x="0" y="0"/>
          <a:ext cx="0" cy="0"/>
          <a:chOff x="0" y="0"/>
          <a:chExt cx="0" cy="0"/>
        </a:xfrm>
      </p:grpSpPr>
      <p:sp>
        <p:nvSpPr>
          <p:cNvPr id="202" name="Google Shape;202;p44"/>
          <p:cNvSpPr/>
          <p:nvPr/>
        </p:nvSpPr>
        <p:spPr>
          <a:xfrm>
            <a:off x="4554300" y="0"/>
            <a:ext cx="4589700" cy="5143500"/>
          </a:xfrm>
          <a:prstGeom prst="rect">
            <a:avLst/>
          </a:prstGeom>
          <a:solidFill>
            <a:srgbClr val="F1F3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44"/>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204" name="Google Shape;204;p44"/>
          <p:cNvSpPr txBox="1">
            <a:spLocks noGrp="1"/>
          </p:cNvSpPr>
          <p:nvPr>
            <p:ph type="body" idx="1"/>
          </p:nvPr>
        </p:nvSpPr>
        <p:spPr>
          <a:xfrm>
            <a:off x="344501" y="2175900"/>
            <a:ext cx="29766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205" name="Google Shape;205;p44"/>
          <p:cNvSpPr txBox="1">
            <a:spLocks noGrp="1"/>
          </p:cNvSpPr>
          <p:nvPr>
            <p:ph type="title"/>
          </p:nvPr>
        </p:nvSpPr>
        <p:spPr>
          <a:xfrm>
            <a:off x="344501" y="1365900"/>
            <a:ext cx="38646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206" name="Google Shape;206;p44"/>
          <p:cNvSpPr txBox="1">
            <a:spLocks noGrp="1"/>
          </p:cNvSpPr>
          <p:nvPr>
            <p:ph type="body" idx="2"/>
          </p:nvPr>
        </p:nvSpPr>
        <p:spPr>
          <a:xfrm>
            <a:off x="344501" y="4743625"/>
            <a:ext cx="4345800" cy="3756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1pPr>
            <a:lvl2pPr marL="914400" marR="0" lvl="1"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2pPr>
            <a:lvl3pPr marL="1371600" marR="0" lvl="2"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3pPr>
            <a:lvl4pPr marL="1828800" marR="0" lvl="3"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4pPr>
            <a:lvl5pPr marL="2286000" marR="0" lvl="4"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5pPr>
            <a:lvl6pPr marL="2743200" marR="0" lvl="5"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6pPr>
            <a:lvl7pPr marL="3200400" marR="0" lvl="6"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7pPr>
            <a:lvl8pPr marL="3657600" marR="0" lvl="7"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8pPr>
            <a:lvl9pPr marL="4114800" marR="0" lvl="8"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9pPr>
          </a:lstStyle>
          <a:p>
            <a:endParaRPr/>
          </a:p>
        </p:txBody>
      </p:sp>
      <p:grpSp>
        <p:nvGrpSpPr>
          <p:cNvPr id="207" name="Google Shape;207;p44"/>
          <p:cNvGrpSpPr/>
          <p:nvPr/>
        </p:nvGrpSpPr>
        <p:grpSpPr>
          <a:xfrm>
            <a:off x="8469122" y="4803781"/>
            <a:ext cx="420491" cy="137010"/>
            <a:chOff x="0" y="0"/>
            <a:chExt cx="2077525" cy="676925"/>
          </a:xfrm>
        </p:grpSpPr>
        <p:sp>
          <p:nvSpPr>
            <p:cNvPr id="208" name="Google Shape;208;p44"/>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09" name="Google Shape;209;p44"/>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10" name="Google Shape;210;p44"/>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11" name="Google Shape;211;p44"/>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12" name="Google Shape;212;p44"/>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13" name="Google Shape;213;p44"/>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214" name="Google Shape;214;p44"/>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Half Color Grey - Core Red">
  <p:cSld name="TITLE_2_1_1_1_1_1">
    <p:spTree>
      <p:nvGrpSpPr>
        <p:cNvPr id="1" name="Shape 215"/>
        <p:cNvGrpSpPr/>
        <p:nvPr/>
      </p:nvGrpSpPr>
      <p:grpSpPr>
        <a:xfrm>
          <a:off x="0" y="0"/>
          <a:ext cx="0" cy="0"/>
          <a:chOff x="0" y="0"/>
          <a:chExt cx="0" cy="0"/>
        </a:xfrm>
      </p:grpSpPr>
      <p:sp>
        <p:nvSpPr>
          <p:cNvPr id="216" name="Google Shape;216;p45"/>
          <p:cNvSpPr/>
          <p:nvPr/>
        </p:nvSpPr>
        <p:spPr>
          <a:xfrm>
            <a:off x="4554300" y="0"/>
            <a:ext cx="4589700" cy="5143500"/>
          </a:xfrm>
          <a:prstGeom prst="rect">
            <a:avLst/>
          </a:prstGeom>
          <a:solidFill>
            <a:srgbClr val="F1F3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45"/>
          <p:cNvSpPr/>
          <p:nvPr/>
        </p:nvSpPr>
        <p:spPr>
          <a:xfrm>
            <a:off x="-22468" y="235365"/>
            <a:ext cx="57900" cy="4672800"/>
          </a:xfrm>
          <a:prstGeom prst="rect">
            <a:avLst/>
          </a:prstGeom>
          <a:solidFill>
            <a:srgbClr val="EA4335"/>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218" name="Google Shape;218;p45"/>
          <p:cNvSpPr txBox="1">
            <a:spLocks noGrp="1"/>
          </p:cNvSpPr>
          <p:nvPr>
            <p:ph type="body" idx="1"/>
          </p:nvPr>
        </p:nvSpPr>
        <p:spPr>
          <a:xfrm>
            <a:off x="344501" y="2175900"/>
            <a:ext cx="29766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219" name="Google Shape;219;p45"/>
          <p:cNvSpPr txBox="1">
            <a:spLocks noGrp="1"/>
          </p:cNvSpPr>
          <p:nvPr>
            <p:ph type="title"/>
          </p:nvPr>
        </p:nvSpPr>
        <p:spPr>
          <a:xfrm>
            <a:off x="344501" y="1365900"/>
            <a:ext cx="38646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220" name="Google Shape;220;p45"/>
          <p:cNvSpPr txBox="1">
            <a:spLocks noGrp="1"/>
          </p:cNvSpPr>
          <p:nvPr>
            <p:ph type="body" idx="2"/>
          </p:nvPr>
        </p:nvSpPr>
        <p:spPr>
          <a:xfrm>
            <a:off x="344501" y="4743625"/>
            <a:ext cx="4345800" cy="3756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1pPr>
            <a:lvl2pPr marL="914400" marR="0" lvl="1"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2pPr>
            <a:lvl3pPr marL="1371600" marR="0" lvl="2"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3pPr>
            <a:lvl4pPr marL="1828800" marR="0" lvl="3"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4pPr>
            <a:lvl5pPr marL="2286000" marR="0" lvl="4"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5pPr>
            <a:lvl6pPr marL="2743200" marR="0" lvl="5"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6pPr>
            <a:lvl7pPr marL="3200400" marR="0" lvl="6"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7pPr>
            <a:lvl8pPr marL="3657600" marR="0" lvl="7"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8pPr>
            <a:lvl9pPr marL="4114800" marR="0" lvl="8"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9pPr>
          </a:lstStyle>
          <a:p>
            <a:endParaRPr/>
          </a:p>
        </p:txBody>
      </p:sp>
      <p:grpSp>
        <p:nvGrpSpPr>
          <p:cNvPr id="221" name="Google Shape;221;p45"/>
          <p:cNvGrpSpPr/>
          <p:nvPr/>
        </p:nvGrpSpPr>
        <p:grpSpPr>
          <a:xfrm>
            <a:off x="8469122" y="4803781"/>
            <a:ext cx="420491" cy="137010"/>
            <a:chOff x="0" y="0"/>
            <a:chExt cx="2077525" cy="676925"/>
          </a:xfrm>
        </p:grpSpPr>
        <p:sp>
          <p:nvSpPr>
            <p:cNvPr id="222" name="Google Shape;222;p45"/>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23" name="Google Shape;223;p45"/>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24" name="Google Shape;224;p45"/>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25" name="Google Shape;225;p45"/>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26" name="Google Shape;226;p45"/>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27" name="Google Shape;227;p45"/>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228" name="Google Shape;228;p45"/>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Divider - Dark Blue 900">
  <p:cSld name="CUSTOM_1_1_1_1_1_1">
    <p:spTree>
      <p:nvGrpSpPr>
        <p:cNvPr id="1" name="Shape 229"/>
        <p:cNvGrpSpPr/>
        <p:nvPr/>
      </p:nvGrpSpPr>
      <p:grpSpPr>
        <a:xfrm>
          <a:off x="0" y="0"/>
          <a:ext cx="0" cy="0"/>
          <a:chOff x="0" y="0"/>
          <a:chExt cx="0" cy="0"/>
        </a:xfrm>
      </p:grpSpPr>
      <p:sp>
        <p:nvSpPr>
          <p:cNvPr id="230" name="Google Shape;230;p46"/>
          <p:cNvSpPr/>
          <p:nvPr/>
        </p:nvSpPr>
        <p:spPr>
          <a:xfrm>
            <a:off x="50" y="0"/>
            <a:ext cx="9144000" cy="4524000"/>
          </a:xfrm>
          <a:prstGeom prst="rect">
            <a:avLst/>
          </a:prstGeom>
          <a:solidFill>
            <a:srgbClr val="185ABC"/>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Light"/>
              <a:buNone/>
            </a:pPr>
            <a:endParaRPr sz="1200" b="0" i="0" u="none" strike="noStrike" cap="none">
              <a:solidFill>
                <a:srgbClr val="FFFFFF"/>
              </a:solidFill>
              <a:latin typeface="Helvetica Neue Light"/>
              <a:ea typeface="Helvetica Neue Light"/>
              <a:cs typeface="Helvetica Neue Light"/>
              <a:sym typeface="Helvetica Neue Light"/>
            </a:endParaRPr>
          </a:p>
        </p:txBody>
      </p:sp>
      <p:sp>
        <p:nvSpPr>
          <p:cNvPr id="231" name="Google Shape;231;p46"/>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FFFFFF"/>
              </a:buClr>
              <a:buSzPts val="2400"/>
              <a:buFont typeface="Arial"/>
              <a:buNone/>
              <a:defRPr sz="3600" b="0" i="0" u="none" strike="noStrike" cap="none">
                <a:solidFill>
                  <a:srgbClr val="FFFFFF"/>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9pPr>
          </a:lstStyle>
          <a:p>
            <a:endParaRPr/>
          </a:p>
        </p:txBody>
      </p:sp>
      <p:cxnSp>
        <p:nvCxnSpPr>
          <p:cNvPr id="232" name="Google Shape;232;p46"/>
          <p:cNvCxnSpPr/>
          <p:nvPr/>
        </p:nvCxnSpPr>
        <p:spPr>
          <a:xfrm rot="10800000">
            <a:off x="426304" y="1476158"/>
            <a:ext cx="0" cy="1869900"/>
          </a:xfrm>
          <a:prstGeom prst="straightConnector1">
            <a:avLst/>
          </a:prstGeom>
          <a:noFill/>
          <a:ln w="25400" cap="flat" cmpd="sng">
            <a:solidFill>
              <a:srgbClr val="FFFFFF"/>
            </a:solidFill>
            <a:prstDash val="solid"/>
            <a:miter lim="400000"/>
            <a:headEnd type="none" w="sm" len="sm"/>
            <a:tailEnd type="none" w="sm" len="sm"/>
          </a:ln>
        </p:spPr>
      </p:cxnSp>
      <p:pic>
        <p:nvPicPr>
          <p:cNvPr id="233" name="Google Shape;233;p46"/>
          <p:cNvPicPr preferRelativeResize="0"/>
          <p:nvPr/>
        </p:nvPicPr>
        <p:blipFill rotWithShape="1">
          <a:blip r:embed="rId2">
            <a:alphaModFix/>
          </a:blip>
          <a:srcRect/>
          <a:stretch/>
        </p:blipFill>
        <p:spPr>
          <a:xfrm>
            <a:off x="8465703" y="4799509"/>
            <a:ext cx="438912" cy="143123"/>
          </a:xfrm>
          <a:prstGeom prst="rect">
            <a:avLst/>
          </a:prstGeom>
          <a:noFill/>
          <a:ln>
            <a:noFill/>
          </a:ln>
        </p:spPr>
      </p:pic>
      <p:sp>
        <p:nvSpPr>
          <p:cNvPr id="234" name="Google Shape;234;p46"/>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Divider - Dark Yellow 700">
  <p:cSld name="CUSTOM_1_1_1_1_1_1_1_1_1">
    <p:spTree>
      <p:nvGrpSpPr>
        <p:cNvPr id="1" name="Shape 235"/>
        <p:cNvGrpSpPr/>
        <p:nvPr/>
      </p:nvGrpSpPr>
      <p:grpSpPr>
        <a:xfrm>
          <a:off x="0" y="0"/>
          <a:ext cx="0" cy="0"/>
          <a:chOff x="0" y="0"/>
          <a:chExt cx="0" cy="0"/>
        </a:xfrm>
      </p:grpSpPr>
      <p:sp>
        <p:nvSpPr>
          <p:cNvPr id="236" name="Google Shape;236;p47"/>
          <p:cNvSpPr/>
          <p:nvPr/>
        </p:nvSpPr>
        <p:spPr>
          <a:xfrm>
            <a:off x="50" y="0"/>
            <a:ext cx="9144000" cy="4524000"/>
          </a:xfrm>
          <a:prstGeom prst="rect">
            <a:avLst/>
          </a:prstGeom>
          <a:solidFill>
            <a:srgbClr val="EA8600"/>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Light"/>
              <a:buNone/>
            </a:pPr>
            <a:endParaRPr sz="1200" b="0" i="0" u="none" strike="noStrike" cap="none">
              <a:solidFill>
                <a:srgbClr val="FFFFFF"/>
              </a:solidFill>
              <a:latin typeface="Helvetica Neue Light"/>
              <a:ea typeface="Helvetica Neue Light"/>
              <a:cs typeface="Helvetica Neue Light"/>
              <a:sym typeface="Helvetica Neue Light"/>
            </a:endParaRPr>
          </a:p>
        </p:txBody>
      </p:sp>
      <p:sp>
        <p:nvSpPr>
          <p:cNvPr id="237" name="Google Shape;237;p47"/>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FFFFFF"/>
              </a:buClr>
              <a:buSzPts val="2400"/>
              <a:buFont typeface="Arial"/>
              <a:buNone/>
              <a:defRPr sz="3600" b="0" i="0" u="none" strike="noStrike" cap="none">
                <a:solidFill>
                  <a:srgbClr val="FFFFFF"/>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9pPr>
          </a:lstStyle>
          <a:p>
            <a:endParaRPr/>
          </a:p>
        </p:txBody>
      </p:sp>
      <p:cxnSp>
        <p:nvCxnSpPr>
          <p:cNvPr id="238" name="Google Shape;238;p47"/>
          <p:cNvCxnSpPr/>
          <p:nvPr/>
        </p:nvCxnSpPr>
        <p:spPr>
          <a:xfrm rot="10800000">
            <a:off x="426304" y="1476158"/>
            <a:ext cx="0" cy="1869900"/>
          </a:xfrm>
          <a:prstGeom prst="straightConnector1">
            <a:avLst/>
          </a:prstGeom>
          <a:noFill/>
          <a:ln w="25400" cap="flat" cmpd="sng">
            <a:solidFill>
              <a:srgbClr val="FFFFFF"/>
            </a:solidFill>
            <a:prstDash val="solid"/>
            <a:miter lim="400000"/>
            <a:headEnd type="none" w="sm" len="sm"/>
            <a:tailEnd type="none" w="sm" len="sm"/>
          </a:ln>
        </p:spPr>
      </p:cxnSp>
      <p:pic>
        <p:nvPicPr>
          <p:cNvPr id="239" name="Google Shape;239;p47"/>
          <p:cNvPicPr preferRelativeResize="0"/>
          <p:nvPr/>
        </p:nvPicPr>
        <p:blipFill rotWithShape="1">
          <a:blip r:embed="rId2">
            <a:alphaModFix/>
          </a:blip>
          <a:srcRect/>
          <a:stretch/>
        </p:blipFill>
        <p:spPr>
          <a:xfrm>
            <a:off x="8465703" y="4799509"/>
            <a:ext cx="438912" cy="143123"/>
          </a:xfrm>
          <a:prstGeom prst="rect">
            <a:avLst/>
          </a:prstGeom>
          <a:noFill/>
          <a:ln>
            <a:noFill/>
          </a:ln>
        </p:spPr>
      </p:pic>
      <p:sp>
        <p:nvSpPr>
          <p:cNvPr id="240" name="Google Shape;240;p47"/>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Divider - Dark Green 900">
  <p:cSld name="CUSTOM_1_1_1_1_1_1_1_1">
    <p:spTree>
      <p:nvGrpSpPr>
        <p:cNvPr id="1" name="Shape 241"/>
        <p:cNvGrpSpPr/>
        <p:nvPr/>
      </p:nvGrpSpPr>
      <p:grpSpPr>
        <a:xfrm>
          <a:off x="0" y="0"/>
          <a:ext cx="0" cy="0"/>
          <a:chOff x="0" y="0"/>
          <a:chExt cx="0" cy="0"/>
        </a:xfrm>
      </p:grpSpPr>
      <p:sp>
        <p:nvSpPr>
          <p:cNvPr id="242" name="Google Shape;242;p48"/>
          <p:cNvSpPr/>
          <p:nvPr/>
        </p:nvSpPr>
        <p:spPr>
          <a:xfrm>
            <a:off x="50" y="0"/>
            <a:ext cx="9144000" cy="4524000"/>
          </a:xfrm>
          <a:prstGeom prst="rect">
            <a:avLst/>
          </a:prstGeom>
          <a:solidFill>
            <a:srgbClr val="13733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Light"/>
              <a:buNone/>
            </a:pPr>
            <a:endParaRPr sz="1200" b="0" i="0" u="none" strike="noStrike" cap="none">
              <a:solidFill>
                <a:srgbClr val="FFFFFF"/>
              </a:solidFill>
              <a:latin typeface="Helvetica Neue Light"/>
              <a:ea typeface="Helvetica Neue Light"/>
              <a:cs typeface="Helvetica Neue Light"/>
              <a:sym typeface="Helvetica Neue Light"/>
            </a:endParaRPr>
          </a:p>
        </p:txBody>
      </p:sp>
      <p:sp>
        <p:nvSpPr>
          <p:cNvPr id="243" name="Google Shape;243;p48"/>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FFFFFF"/>
              </a:buClr>
              <a:buSzPts val="2400"/>
              <a:buFont typeface="Arial"/>
              <a:buNone/>
              <a:defRPr sz="3600" b="0" i="0" u="none" strike="noStrike" cap="none">
                <a:solidFill>
                  <a:srgbClr val="FFFFFF"/>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9pPr>
          </a:lstStyle>
          <a:p>
            <a:endParaRPr/>
          </a:p>
        </p:txBody>
      </p:sp>
      <p:cxnSp>
        <p:nvCxnSpPr>
          <p:cNvPr id="244" name="Google Shape;244;p48"/>
          <p:cNvCxnSpPr/>
          <p:nvPr/>
        </p:nvCxnSpPr>
        <p:spPr>
          <a:xfrm rot="10800000">
            <a:off x="426304" y="1476158"/>
            <a:ext cx="0" cy="1869900"/>
          </a:xfrm>
          <a:prstGeom prst="straightConnector1">
            <a:avLst/>
          </a:prstGeom>
          <a:noFill/>
          <a:ln w="25400" cap="flat" cmpd="sng">
            <a:solidFill>
              <a:srgbClr val="FFFFFF"/>
            </a:solidFill>
            <a:prstDash val="solid"/>
            <a:miter lim="400000"/>
            <a:headEnd type="none" w="sm" len="sm"/>
            <a:tailEnd type="none" w="sm" len="sm"/>
          </a:ln>
        </p:spPr>
      </p:cxnSp>
      <p:pic>
        <p:nvPicPr>
          <p:cNvPr id="245" name="Google Shape;245;p48"/>
          <p:cNvPicPr preferRelativeResize="0"/>
          <p:nvPr/>
        </p:nvPicPr>
        <p:blipFill rotWithShape="1">
          <a:blip r:embed="rId2">
            <a:alphaModFix/>
          </a:blip>
          <a:srcRect/>
          <a:stretch/>
        </p:blipFill>
        <p:spPr>
          <a:xfrm>
            <a:off x="8465703" y="4799509"/>
            <a:ext cx="438912" cy="143123"/>
          </a:xfrm>
          <a:prstGeom prst="rect">
            <a:avLst/>
          </a:prstGeom>
          <a:noFill/>
          <a:ln>
            <a:noFill/>
          </a:ln>
        </p:spPr>
      </p:pic>
      <p:sp>
        <p:nvSpPr>
          <p:cNvPr id="246" name="Google Shape;246;p48"/>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Divider - Dark Red 800">
  <p:cSld name="CUSTOM_1_1_1_1_1">
    <p:spTree>
      <p:nvGrpSpPr>
        <p:cNvPr id="1" name="Shape 247"/>
        <p:cNvGrpSpPr/>
        <p:nvPr/>
      </p:nvGrpSpPr>
      <p:grpSpPr>
        <a:xfrm>
          <a:off x="0" y="0"/>
          <a:ext cx="0" cy="0"/>
          <a:chOff x="0" y="0"/>
          <a:chExt cx="0" cy="0"/>
        </a:xfrm>
      </p:grpSpPr>
      <p:sp>
        <p:nvSpPr>
          <p:cNvPr id="248" name="Google Shape;248;p49"/>
          <p:cNvSpPr/>
          <p:nvPr/>
        </p:nvSpPr>
        <p:spPr>
          <a:xfrm>
            <a:off x="50" y="0"/>
            <a:ext cx="9144000" cy="4524000"/>
          </a:xfrm>
          <a:prstGeom prst="rect">
            <a:avLst/>
          </a:prstGeom>
          <a:solidFill>
            <a:srgbClr val="B31412"/>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Light"/>
              <a:buNone/>
            </a:pPr>
            <a:endParaRPr sz="1200" b="0" i="0" u="none" strike="noStrike" cap="none">
              <a:solidFill>
                <a:srgbClr val="FFFFFF"/>
              </a:solidFill>
              <a:latin typeface="Helvetica Neue Light"/>
              <a:ea typeface="Helvetica Neue Light"/>
              <a:cs typeface="Helvetica Neue Light"/>
              <a:sym typeface="Helvetica Neue Light"/>
            </a:endParaRPr>
          </a:p>
        </p:txBody>
      </p:sp>
      <p:sp>
        <p:nvSpPr>
          <p:cNvPr id="249" name="Google Shape;249;p49"/>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FFFFFF"/>
              </a:buClr>
              <a:buSzPts val="2400"/>
              <a:buFont typeface="Arial"/>
              <a:buNone/>
              <a:defRPr sz="3600" b="0" i="0" u="none" strike="noStrike" cap="none">
                <a:solidFill>
                  <a:srgbClr val="FFFFFF"/>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9pPr>
          </a:lstStyle>
          <a:p>
            <a:endParaRPr/>
          </a:p>
        </p:txBody>
      </p:sp>
      <p:cxnSp>
        <p:nvCxnSpPr>
          <p:cNvPr id="250" name="Google Shape;250;p49"/>
          <p:cNvCxnSpPr/>
          <p:nvPr/>
        </p:nvCxnSpPr>
        <p:spPr>
          <a:xfrm rot="10800000">
            <a:off x="426304" y="1476158"/>
            <a:ext cx="0" cy="1869900"/>
          </a:xfrm>
          <a:prstGeom prst="straightConnector1">
            <a:avLst/>
          </a:prstGeom>
          <a:noFill/>
          <a:ln w="25400" cap="flat" cmpd="sng">
            <a:solidFill>
              <a:srgbClr val="FFFFFF"/>
            </a:solidFill>
            <a:prstDash val="solid"/>
            <a:miter lim="400000"/>
            <a:headEnd type="none" w="sm" len="sm"/>
            <a:tailEnd type="none" w="sm" len="sm"/>
          </a:ln>
        </p:spPr>
      </p:cxnSp>
      <p:pic>
        <p:nvPicPr>
          <p:cNvPr id="251" name="Google Shape;251;p49"/>
          <p:cNvPicPr preferRelativeResize="0"/>
          <p:nvPr/>
        </p:nvPicPr>
        <p:blipFill rotWithShape="1">
          <a:blip r:embed="rId2">
            <a:alphaModFix/>
          </a:blip>
          <a:srcRect/>
          <a:stretch/>
        </p:blipFill>
        <p:spPr>
          <a:xfrm>
            <a:off x="8465703" y="4799509"/>
            <a:ext cx="438912" cy="143123"/>
          </a:xfrm>
          <a:prstGeom prst="rect">
            <a:avLst/>
          </a:prstGeom>
          <a:noFill/>
          <a:ln>
            <a:noFill/>
          </a:ln>
        </p:spPr>
      </p:pic>
      <p:sp>
        <p:nvSpPr>
          <p:cNvPr id="252" name="Google Shape;252;p49"/>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2022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Internal Intro/Context Slide">
  <p:cSld name="Blank - Title_1_1_3_1_1">
    <p:bg>
      <p:bgPr>
        <a:solidFill>
          <a:srgbClr val="FBBC04"/>
        </a:solidFill>
        <a:effectLst/>
      </p:bgPr>
    </p:bg>
    <p:spTree>
      <p:nvGrpSpPr>
        <p:cNvPr id="1" name="Shape 253"/>
        <p:cNvGrpSpPr/>
        <p:nvPr/>
      </p:nvGrpSpPr>
      <p:grpSpPr>
        <a:xfrm>
          <a:off x="0" y="0"/>
          <a:ext cx="0" cy="0"/>
          <a:chOff x="0" y="0"/>
          <a:chExt cx="0" cy="0"/>
        </a:xfrm>
      </p:grpSpPr>
      <p:sp>
        <p:nvSpPr>
          <p:cNvPr id="254" name="Google Shape;254;p50"/>
          <p:cNvSpPr/>
          <p:nvPr/>
        </p:nvSpPr>
        <p:spPr>
          <a:xfrm>
            <a:off x="0" y="0"/>
            <a:ext cx="9144000" cy="493800"/>
          </a:xfrm>
          <a:prstGeom prst="rect">
            <a:avLst/>
          </a:prstGeom>
          <a:solidFill>
            <a:srgbClr val="B3141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FFFFFF"/>
                </a:solidFill>
                <a:latin typeface="Arial"/>
                <a:ea typeface="Arial"/>
                <a:cs typeface="Arial"/>
                <a:sym typeface="Arial"/>
              </a:rPr>
              <a:t>     INTERNAL ONLY</a:t>
            </a:r>
            <a:endParaRPr sz="1400" b="0" i="0" u="none" strike="noStrike" cap="none">
              <a:solidFill>
                <a:srgbClr val="FFFFFF"/>
              </a:solidFill>
              <a:latin typeface="Arial"/>
              <a:ea typeface="Arial"/>
              <a:cs typeface="Arial"/>
              <a:sym typeface="Arial"/>
            </a:endParaRPr>
          </a:p>
        </p:txBody>
      </p:sp>
      <p:sp>
        <p:nvSpPr>
          <p:cNvPr id="255" name="Google Shape;255;p50"/>
          <p:cNvSpPr/>
          <p:nvPr/>
        </p:nvSpPr>
        <p:spPr>
          <a:xfrm>
            <a:off x="3773600" y="178350"/>
            <a:ext cx="156000" cy="137100"/>
          </a:xfrm>
          <a:custGeom>
            <a:avLst/>
            <a:gdLst/>
            <a:ahLst/>
            <a:cxnLst/>
            <a:rect l="l" t="t" r="r" b="b"/>
            <a:pathLst>
              <a:path w="120000" h="120000" extrusionOk="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66666"/>
              </a:solidFill>
              <a:latin typeface="Arial"/>
              <a:ea typeface="Arial"/>
              <a:cs typeface="Arial"/>
              <a:sym typeface="Arial"/>
            </a:endParaRPr>
          </a:p>
        </p:txBody>
      </p:sp>
      <p:grpSp>
        <p:nvGrpSpPr>
          <p:cNvPr id="256" name="Google Shape;256;p50"/>
          <p:cNvGrpSpPr/>
          <p:nvPr/>
        </p:nvGrpSpPr>
        <p:grpSpPr>
          <a:xfrm>
            <a:off x="8469122" y="4803781"/>
            <a:ext cx="420491" cy="137010"/>
            <a:chOff x="0" y="0"/>
            <a:chExt cx="2077525" cy="676925"/>
          </a:xfrm>
        </p:grpSpPr>
        <p:sp>
          <p:nvSpPr>
            <p:cNvPr id="257" name="Google Shape;257;p50"/>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58" name="Google Shape;258;p50"/>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59" name="Google Shape;259;p50"/>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60" name="Google Shape;260;p50"/>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61" name="Google Shape;261;p50"/>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62" name="Google Shape;262;p50"/>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263" name="Google Shape;263;p50"/>
          <p:cNvSpPr txBox="1">
            <a:spLocks noGrp="1"/>
          </p:cNvSpPr>
          <p:nvPr>
            <p:ph type="body" idx="1"/>
          </p:nvPr>
        </p:nvSpPr>
        <p:spPr>
          <a:xfrm>
            <a:off x="340663" y="1128663"/>
            <a:ext cx="7877100" cy="3452700"/>
          </a:xfrm>
          <a:prstGeom prst="rect">
            <a:avLst/>
          </a:prstGeom>
          <a:noFill/>
          <a:ln>
            <a:noFill/>
          </a:ln>
        </p:spPr>
        <p:txBody>
          <a:bodyPr spcFirstLastPara="1" wrap="square" lIns="91425" tIns="91425" rIns="91425" bIns="91425" anchor="t" anchorCtr="0">
            <a:noAutofit/>
          </a:bodyPr>
          <a:lstStyle>
            <a:lvl1pPr marL="457200" marR="0" lvl="0"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1pPr>
            <a:lvl2pPr marL="914400" marR="0" lvl="1"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2pPr>
            <a:lvl3pPr marL="1371600" marR="0" lvl="2"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3pPr>
            <a:lvl4pPr marL="1828800" marR="0" lvl="3"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4pPr>
            <a:lvl5pPr marL="2286000" marR="0" lvl="4"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5pPr>
            <a:lvl6pPr marL="2743200" marR="0" lvl="5"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6pPr>
            <a:lvl7pPr marL="3200400" marR="0" lvl="6"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7pPr>
            <a:lvl8pPr marL="3657600" marR="0" lvl="7"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8pPr>
            <a:lvl9pPr marL="4114800" marR="0" lvl="8"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9pPr>
          </a:lstStyle>
          <a:p>
            <a:endParaRPr/>
          </a:p>
        </p:txBody>
      </p:sp>
      <p:sp>
        <p:nvSpPr>
          <p:cNvPr id="264" name="Google Shape;264;p50"/>
          <p:cNvSpPr txBox="1">
            <a:spLocks noGrp="1"/>
          </p:cNvSpPr>
          <p:nvPr>
            <p:ph type="title"/>
          </p:nvPr>
        </p:nvSpPr>
        <p:spPr>
          <a:xfrm>
            <a:off x="395688" y="493663"/>
            <a:ext cx="7877100" cy="857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3C4043"/>
              </a:buClr>
              <a:buSzPts val="24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3C4043"/>
              </a:buClr>
              <a:buSzPts val="4200"/>
              <a:buFont typeface="Helvetica Neue Light"/>
              <a:buNone/>
              <a:defRPr sz="4200" b="0" i="0" u="none" strike="noStrike" cap="none">
                <a:solidFill>
                  <a:srgbClr val="3C4043"/>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3C4043"/>
              </a:buClr>
              <a:buSzPts val="4200"/>
              <a:buFont typeface="Helvetica Neue Light"/>
              <a:buNone/>
              <a:defRPr sz="4200" b="0" i="0" u="none" strike="noStrike" cap="none">
                <a:solidFill>
                  <a:srgbClr val="3C4043"/>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3C4043"/>
              </a:buClr>
              <a:buSzPts val="4200"/>
              <a:buFont typeface="Helvetica Neue Light"/>
              <a:buNone/>
              <a:defRPr sz="4200" b="0" i="0" u="none" strike="noStrike" cap="none">
                <a:solidFill>
                  <a:srgbClr val="3C4043"/>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3C4043"/>
              </a:buClr>
              <a:buSzPts val="4200"/>
              <a:buFont typeface="Helvetica Neue Light"/>
              <a:buNone/>
              <a:defRPr sz="4200" b="0" i="0" u="none" strike="noStrike" cap="none">
                <a:solidFill>
                  <a:srgbClr val="3C4043"/>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3C4043"/>
              </a:buClr>
              <a:buSzPts val="4200"/>
              <a:buFont typeface="Helvetica Neue Light"/>
              <a:buNone/>
              <a:defRPr sz="4200" b="0" i="0" u="none" strike="noStrike" cap="none">
                <a:solidFill>
                  <a:srgbClr val="3C4043"/>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3C4043"/>
              </a:buClr>
              <a:buSzPts val="4200"/>
              <a:buFont typeface="Helvetica Neue Light"/>
              <a:buNone/>
              <a:defRPr sz="4200" b="0" i="0" u="none" strike="noStrike" cap="none">
                <a:solidFill>
                  <a:srgbClr val="3C4043"/>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3C4043"/>
              </a:buClr>
              <a:buSzPts val="4200"/>
              <a:buFont typeface="Helvetica Neue Light"/>
              <a:buNone/>
              <a:defRPr sz="4200" b="0" i="0" u="none" strike="noStrike" cap="none">
                <a:solidFill>
                  <a:srgbClr val="3C4043"/>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3C4043"/>
              </a:buClr>
              <a:buSzPts val="4200"/>
              <a:buFont typeface="Helvetica Neue Light"/>
              <a:buNone/>
              <a:defRPr sz="4200" b="0" i="0" u="none" strike="noStrike" cap="none">
                <a:solidFill>
                  <a:srgbClr val="3C4043"/>
                </a:solidFill>
                <a:latin typeface="Helvetica Neue Light"/>
                <a:ea typeface="Helvetica Neue Light"/>
                <a:cs typeface="Helvetica Neue Light"/>
                <a:sym typeface="Helvetica Neue Light"/>
              </a:defRPr>
            </a:lvl9pPr>
          </a:lstStyle>
          <a:p>
            <a:endParaRPr/>
          </a:p>
        </p:txBody>
      </p:sp>
      <p:sp>
        <p:nvSpPr>
          <p:cNvPr id="265" name="Google Shape;265;p50"/>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2022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Internal header">
  <p:cSld name="Blank - Title_1_1_3_1_1_2">
    <p:bg>
      <p:bgPr>
        <a:noFill/>
        <a:effectLst/>
      </p:bgPr>
    </p:bg>
    <p:spTree>
      <p:nvGrpSpPr>
        <p:cNvPr id="1" name="Shape 266"/>
        <p:cNvGrpSpPr/>
        <p:nvPr/>
      </p:nvGrpSpPr>
      <p:grpSpPr>
        <a:xfrm>
          <a:off x="0" y="0"/>
          <a:ext cx="0" cy="0"/>
          <a:chOff x="0" y="0"/>
          <a:chExt cx="0" cy="0"/>
        </a:xfrm>
      </p:grpSpPr>
      <p:sp>
        <p:nvSpPr>
          <p:cNvPr id="267" name="Google Shape;267;p51"/>
          <p:cNvSpPr/>
          <p:nvPr/>
        </p:nvSpPr>
        <p:spPr>
          <a:xfrm>
            <a:off x="0" y="0"/>
            <a:ext cx="9144000" cy="493800"/>
          </a:xfrm>
          <a:prstGeom prst="rect">
            <a:avLst/>
          </a:prstGeom>
          <a:solidFill>
            <a:srgbClr val="B3141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FFFFFF"/>
                </a:solidFill>
                <a:latin typeface="Arial"/>
                <a:ea typeface="Arial"/>
                <a:cs typeface="Arial"/>
                <a:sym typeface="Arial"/>
              </a:rPr>
              <a:t>     INTERNAL ONLY</a:t>
            </a:r>
            <a:endParaRPr sz="1400" b="0" i="0" u="none" strike="noStrike" cap="none">
              <a:solidFill>
                <a:srgbClr val="FFFFFF"/>
              </a:solidFill>
              <a:latin typeface="Arial"/>
              <a:ea typeface="Arial"/>
              <a:cs typeface="Arial"/>
              <a:sym typeface="Arial"/>
            </a:endParaRPr>
          </a:p>
        </p:txBody>
      </p:sp>
      <p:sp>
        <p:nvSpPr>
          <p:cNvPr id="268" name="Google Shape;268;p51"/>
          <p:cNvSpPr/>
          <p:nvPr/>
        </p:nvSpPr>
        <p:spPr>
          <a:xfrm>
            <a:off x="3773600" y="178350"/>
            <a:ext cx="156000" cy="137100"/>
          </a:xfrm>
          <a:custGeom>
            <a:avLst/>
            <a:gdLst/>
            <a:ahLst/>
            <a:cxnLst/>
            <a:rect l="l" t="t" r="r" b="b"/>
            <a:pathLst>
              <a:path w="120000" h="120000" extrusionOk="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66666"/>
              </a:solidFill>
              <a:latin typeface="Arial"/>
              <a:ea typeface="Arial"/>
              <a:cs typeface="Arial"/>
              <a:sym typeface="Arial"/>
            </a:endParaRPr>
          </a:p>
        </p:txBody>
      </p:sp>
      <p:grpSp>
        <p:nvGrpSpPr>
          <p:cNvPr id="269" name="Google Shape;269;p51"/>
          <p:cNvGrpSpPr/>
          <p:nvPr/>
        </p:nvGrpSpPr>
        <p:grpSpPr>
          <a:xfrm>
            <a:off x="8469122" y="4803781"/>
            <a:ext cx="420491" cy="137010"/>
            <a:chOff x="0" y="0"/>
            <a:chExt cx="2077525" cy="676925"/>
          </a:xfrm>
        </p:grpSpPr>
        <p:sp>
          <p:nvSpPr>
            <p:cNvPr id="270" name="Google Shape;270;p51"/>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71" name="Google Shape;271;p51"/>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72" name="Google Shape;272;p51"/>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73" name="Google Shape;273;p51"/>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74" name="Google Shape;274;p51"/>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75" name="Google Shape;275;p51"/>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276" name="Google Shape;276;p51"/>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2022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Half Color Grey - Core Yellow">
  <p:cSld name="TITLE_2_1_2">
    <p:spTree>
      <p:nvGrpSpPr>
        <p:cNvPr id="1" name="Shape 277"/>
        <p:cNvGrpSpPr/>
        <p:nvPr/>
      </p:nvGrpSpPr>
      <p:grpSpPr>
        <a:xfrm>
          <a:off x="0" y="0"/>
          <a:ext cx="0" cy="0"/>
          <a:chOff x="0" y="0"/>
          <a:chExt cx="0" cy="0"/>
        </a:xfrm>
      </p:grpSpPr>
      <p:sp>
        <p:nvSpPr>
          <p:cNvPr id="278" name="Google Shape;278;p52"/>
          <p:cNvSpPr/>
          <p:nvPr/>
        </p:nvSpPr>
        <p:spPr>
          <a:xfrm>
            <a:off x="4554300" y="0"/>
            <a:ext cx="4589700" cy="5143500"/>
          </a:xfrm>
          <a:prstGeom prst="rect">
            <a:avLst/>
          </a:prstGeom>
          <a:solidFill>
            <a:srgbClr val="F1F3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52"/>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280" name="Google Shape;280;p52"/>
          <p:cNvSpPr/>
          <p:nvPr/>
        </p:nvSpPr>
        <p:spPr>
          <a:xfrm>
            <a:off x="-22468" y="235365"/>
            <a:ext cx="57900" cy="4672800"/>
          </a:xfrm>
          <a:prstGeom prst="rect">
            <a:avLst/>
          </a:prstGeom>
          <a:solidFill>
            <a:srgbClr val="FBBC05"/>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281" name="Google Shape;281;p52"/>
          <p:cNvSpPr txBox="1">
            <a:spLocks noGrp="1"/>
          </p:cNvSpPr>
          <p:nvPr>
            <p:ph type="body" idx="1"/>
          </p:nvPr>
        </p:nvSpPr>
        <p:spPr>
          <a:xfrm>
            <a:off x="362563" y="2175900"/>
            <a:ext cx="29766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282" name="Google Shape;282;p52"/>
          <p:cNvSpPr txBox="1">
            <a:spLocks noGrp="1"/>
          </p:cNvSpPr>
          <p:nvPr>
            <p:ph type="title"/>
          </p:nvPr>
        </p:nvSpPr>
        <p:spPr>
          <a:xfrm>
            <a:off x="362563" y="1365900"/>
            <a:ext cx="38646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grpSp>
        <p:nvGrpSpPr>
          <p:cNvPr id="283" name="Google Shape;283;p52"/>
          <p:cNvGrpSpPr/>
          <p:nvPr/>
        </p:nvGrpSpPr>
        <p:grpSpPr>
          <a:xfrm>
            <a:off x="8469122" y="4803781"/>
            <a:ext cx="420491" cy="137010"/>
            <a:chOff x="0" y="0"/>
            <a:chExt cx="2077525" cy="676925"/>
          </a:xfrm>
        </p:grpSpPr>
        <p:sp>
          <p:nvSpPr>
            <p:cNvPr id="284" name="Google Shape;284;p52"/>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85" name="Google Shape;285;p52"/>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86" name="Google Shape;286;p52"/>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87" name="Google Shape;287;p52"/>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88" name="Google Shape;288;p52"/>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89" name="Google Shape;289;p52"/>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290" name="Google Shape;290;p52"/>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ody Slide - Bulleted List - Yellow">
  <p:cSld name="TITLE_2_3_1_1">
    <p:spTree>
      <p:nvGrpSpPr>
        <p:cNvPr id="1" name="Shape 291"/>
        <p:cNvGrpSpPr/>
        <p:nvPr/>
      </p:nvGrpSpPr>
      <p:grpSpPr>
        <a:xfrm>
          <a:off x="0" y="0"/>
          <a:ext cx="0" cy="0"/>
          <a:chOff x="0" y="0"/>
          <a:chExt cx="0" cy="0"/>
        </a:xfrm>
      </p:grpSpPr>
      <p:sp>
        <p:nvSpPr>
          <p:cNvPr id="292" name="Google Shape;292;p53"/>
          <p:cNvSpPr txBox="1">
            <a:spLocks noGrp="1"/>
          </p:cNvSpPr>
          <p:nvPr>
            <p:ph type="body" idx="1"/>
          </p:nvPr>
        </p:nvSpPr>
        <p:spPr>
          <a:xfrm>
            <a:off x="837575" y="1716000"/>
            <a:ext cx="46974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293" name="Google Shape;293;p53"/>
          <p:cNvSpPr/>
          <p:nvPr/>
        </p:nvSpPr>
        <p:spPr>
          <a:xfrm>
            <a:off x="297376" y="40612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294" name="Google Shape;294;p53"/>
          <p:cNvSpPr/>
          <p:nvPr/>
        </p:nvSpPr>
        <p:spPr>
          <a:xfrm>
            <a:off x="-22468" y="235365"/>
            <a:ext cx="57900" cy="4672800"/>
          </a:xfrm>
          <a:prstGeom prst="rect">
            <a:avLst/>
          </a:prstGeom>
          <a:solidFill>
            <a:srgbClr val="FBBC05"/>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295" name="Google Shape;295;p53"/>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grpSp>
        <p:nvGrpSpPr>
          <p:cNvPr id="296" name="Google Shape;296;p53"/>
          <p:cNvGrpSpPr/>
          <p:nvPr/>
        </p:nvGrpSpPr>
        <p:grpSpPr>
          <a:xfrm>
            <a:off x="8469122" y="4803781"/>
            <a:ext cx="420491" cy="137010"/>
            <a:chOff x="0" y="0"/>
            <a:chExt cx="2077525" cy="676925"/>
          </a:xfrm>
        </p:grpSpPr>
        <p:sp>
          <p:nvSpPr>
            <p:cNvPr id="297" name="Google Shape;297;p53"/>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98" name="Google Shape;298;p53"/>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99" name="Google Shape;299;p53"/>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00" name="Google Shape;300;p53"/>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01" name="Google Shape;301;p53"/>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02" name="Google Shape;302;p53"/>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03" name="Google Shape;303;p53"/>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vider - Core Blue">
  <p:cSld name="CUSTOM">
    <p:spTree>
      <p:nvGrpSpPr>
        <p:cNvPr id="1" name="Shape 29"/>
        <p:cNvGrpSpPr/>
        <p:nvPr/>
      </p:nvGrpSpPr>
      <p:grpSpPr>
        <a:xfrm>
          <a:off x="0" y="0"/>
          <a:ext cx="0" cy="0"/>
          <a:chOff x="0" y="0"/>
          <a:chExt cx="0" cy="0"/>
        </a:xfrm>
      </p:grpSpPr>
      <p:sp>
        <p:nvSpPr>
          <p:cNvPr id="30" name="Google Shape;30;p27"/>
          <p:cNvSpPr/>
          <p:nvPr/>
        </p:nvSpPr>
        <p:spPr>
          <a:xfrm>
            <a:off x="50" y="0"/>
            <a:ext cx="9144000" cy="4524000"/>
          </a:xfrm>
          <a:prstGeom prst="rect">
            <a:avLst/>
          </a:prstGeom>
          <a:solidFill>
            <a:schemeClr val="accent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Light"/>
              <a:buNone/>
            </a:pPr>
            <a:endParaRPr sz="1200" b="0" i="0" u="none" strike="noStrike" cap="none">
              <a:solidFill>
                <a:srgbClr val="FFFFFF"/>
              </a:solidFill>
              <a:latin typeface="Helvetica Neue Light"/>
              <a:ea typeface="Helvetica Neue Light"/>
              <a:cs typeface="Helvetica Neue Light"/>
              <a:sym typeface="Helvetica Neue Light"/>
            </a:endParaRPr>
          </a:p>
        </p:txBody>
      </p:sp>
      <p:cxnSp>
        <p:nvCxnSpPr>
          <p:cNvPr id="31" name="Google Shape;31;p27"/>
          <p:cNvCxnSpPr/>
          <p:nvPr/>
        </p:nvCxnSpPr>
        <p:spPr>
          <a:xfrm rot="10800000">
            <a:off x="426304" y="1476158"/>
            <a:ext cx="0" cy="1869900"/>
          </a:xfrm>
          <a:prstGeom prst="straightConnector1">
            <a:avLst/>
          </a:prstGeom>
          <a:noFill/>
          <a:ln w="25400" cap="flat" cmpd="sng">
            <a:solidFill>
              <a:srgbClr val="FFFFFF"/>
            </a:solidFill>
            <a:prstDash val="solid"/>
            <a:miter lim="400000"/>
            <a:headEnd type="none" w="sm" len="sm"/>
            <a:tailEnd type="none" w="sm" len="sm"/>
          </a:ln>
        </p:spPr>
      </p:cxnSp>
      <p:sp>
        <p:nvSpPr>
          <p:cNvPr id="32" name="Google Shape;32;p27"/>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FFFFFF"/>
              </a:buClr>
              <a:buSzPts val="2400"/>
              <a:buFont typeface="Arial"/>
              <a:buNone/>
              <a:defRPr sz="3600" b="0" i="0" u="none" strike="noStrike" cap="none">
                <a:solidFill>
                  <a:srgbClr val="FFFFFF"/>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9pPr>
          </a:lstStyle>
          <a:p>
            <a:endParaRPr/>
          </a:p>
        </p:txBody>
      </p:sp>
      <p:pic>
        <p:nvPicPr>
          <p:cNvPr id="33" name="Google Shape;33;p27"/>
          <p:cNvPicPr preferRelativeResize="0"/>
          <p:nvPr/>
        </p:nvPicPr>
        <p:blipFill rotWithShape="1">
          <a:blip r:embed="rId2">
            <a:alphaModFix/>
          </a:blip>
          <a:srcRect/>
          <a:stretch/>
        </p:blipFill>
        <p:spPr>
          <a:xfrm>
            <a:off x="8465703" y="4799509"/>
            <a:ext cx="438912" cy="143123"/>
          </a:xfrm>
          <a:prstGeom prst="rect">
            <a:avLst/>
          </a:prstGeom>
          <a:noFill/>
          <a:ln>
            <a:noFill/>
          </a:ln>
        </p:spPr>
      </p:pic>
      <p:sp>
        <p:nvSpPr>
          <p:cNvPr id="34" name="Google Shape;34;p27"/>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ody Slide - Basic Text - Green">
  <p:cSld name="TITLE_2_3_3_1_1">
    <p:spTree>
      <p:nvGrpSpPr>
        <p:cNvPr id="1" name="Shape 304"/>
        <p:cNvGrpSpPr/>
        <p:nvPr/>
      </p:nvGrpSpPr>
      <p:grpSpPr>
        <a:xfrm>
          <a:off x="0" y="0"/>
          <a:ext cx="0" cy="0"/>
          <a:chOff x="0" y="0"/>
          <a:chExt cx="0" cy="0"/>
        </a:xfrm>
      </p:grpSpPr>
      <p:sp>
        <p:nvSpPr>
          <p:cNvPr id="305" name="Google Shape;305;p54"/>
          <p:cNvSpPr txBox="1">
            <a:spLocks noGrp="1"/>
          </p:cNvSpPr>
          <p:nvPr>
            <p:ph type="body" idx="1"/>
          </p:nvPr>
        </p:nvSpPr>
        <p:spPr>
          <a:xfrm>
            <a:off x="344500" y="1957700"/>
            <a:ext cx="3946200" cy="1606800"/>
          </a:xfrm>
          <a:prstGeom prst="rect">
            <a:avLst/>
          </a:prstGeom>
          <a:noFill/>
          <a:ln>
            <a:noFill/>
          </a:ln>
        </p:spPr>
        <p:txBody>
          <a:bodyPr spcFirstLastPara="1" wrap="square" lIns="91425" tIns="91425" rIns="91425" bIns="91425" anchor="t" anchorCtr="0">
            <a:noAutofit/>
          </a:bodyPr>
          <a:lstStyle>
            <a:lvl1pPr marL="457200" marR="0" lvl="0"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306" name="Google Shape;306;p54"/>
          <p:cNvSpPr/>
          <p:nvPr/>
        </p:nvSpPr>
        <p:spPr>
          <a:xfrm>
            <a:off x="344501" y="4167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307" name="Google Shape;307;p54"/>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308" name="Google Shape;308;p54"/>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grpSp>
        <p:nvGrpSpPr>
          <p:cNvPr id="309" name="Google Shape;309;p54"/>
          <p:cNvGrpSpPr/>
          <p:nvPr/>
        </p:nvGrpSpPr>
        <p:grpSpPr>
          <a:xfrm>
            <a:off x="8469122" y="4803781"/>
            <a:ext cx="420491" cy="137010"/>
            <a:chOff x="0" y="0"/>
            <a:chExt cx="2077525" cy="676925"/>
          </a:xfrm>
        </p:grpSpPr>
        <p:sp>
          <p:nvSpPr>
            <p:cNvPr id="310" name="Google Shape;310;p54"/>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11" name="Google Shape;311;p54"/>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12" name="Google Shape;312;p54"/>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13" name="Google Shape;313;p54"/>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14" name="Google Shape;314;p54"/>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15" name="Google Shape;315;p54"/>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16" name="Google Shape;316;p54"/>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ody Slide - Bulleted List - Green">
  <p:cSld name="TITLE_2_3_1_1_1">
    <p:spTree>
      <p:nvGrpSpPr>
        <p:cNvPr id="1" name="Shape 317"/>
        <p:cNvGrpSpPr/>
        <p:nvPr/>
      </p:nvGrpSpPr>
      <p:grpSpPr>
        <a:xfrm>
          <a:off x="0" y="0"/>
          <a:ext cx="0" cy="0"/>
          <a:chOff x="0" y="0"/>
          <a:chExt cx="0" cy="0"/>
        </a:xfrm>
      </p:grpSpPr>
      <p:sp>
        <p:nvSpPr>
          <p:cNvPr id="318" name="Google Shape;318;p55"/>
          <p:cNvSpPr txBox="1">
            <a:spLocks noGrp="1"/>
          </p:cNvSpPr>
          <p:nvPr>
            <p:ph type="body" idx="1"/>
          </p:nvPr>
        </p:nvSpPr>
        <p:spPr>
          <a:xfrm>
            <a:off x="364025" y="4743625"/>
            <a:ext cx="4345800" cy="3756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1pPr>
            <a:lvl2pPr marL="914400" marR="0" lvl="1"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2pPr>
            <a:lvl3pPr marL="1371600" marR="0" lvl="2"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3pPr>
            <a:lvl4pPr marL="1828800" marR="0" lvl="3"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4pPr>
            <a:lvl5pPr marL="2286000" marR="0" lvl="4"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5pPr>
            <a:lvl6pPr marL="2743200" marR="0" lvl="5"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6pPr>
            <a:lvl7pPr marL="3200400" marR="0" lvl="6"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7pPr>
            <a:lvl8pPr marL="3657600" marR="0" lvl="7"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8pPr>
            <a:lvl9pPr marL="4114800" marR="0" lvl="8" indent="-228600" algn="l">
              <a:lnSpc>
                <a:spcPct val="100000"/>
              </a:lnSpc>
              <a:spcBef>
                <a:spcPts val="0"/>
              </a:spcBef>
              <a:spcAft>
                <a:spcPts val="0"/>
              </a:spcAft>
              <a:buClr>
                <a:srgbClr val="000000"/>
              </a:buClr>
              <a:buSzPts val="1100"/>
              <a:buFont typeface="Arial"/>
              <a:buNone/>
              <a:defRPr sz="600" b="0" i="0" u="none" strike="noStrike" cap="none">
                <a:solidFill>
                  <a:srgbClr val="D5D5D5"/>
                </a:solidFill>
                <a:latin typeface="Roboto"/>
                <a:ea typeface="Roboto"/>
                <a:cs typeface="Roboto"/>
                <a:sym typeface="Roboto"/>
              </a:defRPr>
            </a:lvl9pPr>
          </a:lstStyle>
          <a:p>
            <a:endParaRPr/>
          </a:p>
        </p:txBody>
      </p:sp>
      <p:sp>
        <p:nvSpPr>
          <p:cNvPr id="319" name="Google Shape;319;p55"/>
          <p:cNvSpPr txBox="1">
            <a:spLocks noGrp="1"/>
          </p:cNvSpPr>
          <p:nvPr>
            <p:ph type="body" idx="2"/>
          </p:nvPr>
        </p:nvSpPr>
        <p:spPr>
          <a:xfrm>
            <a:off x="837575" y="1716000"/>
            <a:ext cx="46974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320" name="Google Shape;320;p55"/>
          <p:cNvSpPr/>
          <p:nvPr/>
        </p:nvSpPr>
        <p:spPr>
          <a:xfrm>
            <a:off x="297376" y="40612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321" name="Google Shape;321;p55"/>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322" name="Google Shape;322;p55"/>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grpSp>
        <p:nvGrpSpPr>
          <p:cNvPr id="323" name="Google Shape;323;p55"/>
          <p:cNvGrpSpPr/>
          <p:nvPr/>
        </p:nvGrpSpPr>
        <p:grpSpPr>
          <a:xfrm>
            <a:off x="8469122" y="4803781"/>
            <a:ext cx="420491" cy="137010"/>
            <a:chOff x="0" y="0"/>
            <a:chExt cx="2077525" cy="676925"/>
          </a:xfrm>
        </p:grpSpPr>
        <p:sp>
          <p:nvSpPr>
            <p:cNvPr id="324" name="Google Shape;324;p55"/>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25" name="Google Shape;325;p55"/>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26" name="Google Shape;326;p55"/>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27" name="Google Shape;327;p55"/>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28" name="Google Shape;328;p55"/>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29" name="Google Shape;329;p55"/>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30" name="Google Shape;330;p55"/>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2022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ody Slide - Bulleted List - Red">
  <p:cSld name="TITLE_2_3_1_1_1_1">
    <p:spTree>
      <p:nvGrpSpPr>
        <p:cNvPr id="1" name="Shape 331"/>
        <p:cNvGrpSpPr/>
        <p:nvPr/>
      </p:nvGrpSpPr>
      <p:grpSpPr>
        <a:xfrm>
          <a:off x="0" y="0"/>
          <a:ext cx="0" cy="0"/>
          <a:chOff x="0" y="0"/>
          <a:chExt cx="0" cy="0"/>
        </a:xfrm>
      </p:grpSpPr>
      <p:sp>
        <p:nvSpPr>
          <p:cNvPr id="332" name="Google Shape;332;p56"/>
          <p:cNvSpPr txBox="1">
            <a:spLocks noGrp="1"/>
          </p:cNvSpPr>
          <p:nvPr>
            <p:ph type="body" idx="1"/>
          </p:nvPr>
        </p:nvSpPr>
        <p:spPr>
          <a:xfrm>
            <a:off x="837575" y="1716000"/>
            <a:ext cx="46974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26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26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333" name="Google Shape;333;p56"/>
          <p:cNvSpPr/>
          <p:nvPr/>
        </p:nvSpPr>
        <p:spPr>
          <a:xfrm>
            <a:off x="297376" y="40612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334" name="Google Shape;334;p56"/>
          <p:cNvSpPr/>
          <p:nvPr/>
        </p:nvSpPr>
        <p:spPr>
          <a:xfrm>
            <a:off x="-22468" y="235365"/>
            <a:ext cx="57900" cy="4672800"/>
          </a:xfrm>
          <a:prstGeom prst="rect">
            <a:avLst/>
          </a:prstGeom>
          <a:solidFill>
            <a:srgbClr val="EA4335"/>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335" name="Google Shape;335;p56"/>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grpSp>
        <p:nvGrpSpPr>
          <p:cNvPr id="336" name="Google Shape;336;p56"/>
          <p:cNvGrpSpPr/>
          <p:nvPr/>
        </p:nvGrpSpPr>
        <p:grpSpPr>
          <a:xfrm>
            <a:off x="8469122" y="4803781"/>
            <a:ext cx="420491" cy="137010"/>
            <a:chOff x="0" y="0"/>
            <a:chExt cx="2077525" cy="676925"/>
          </a:xfrm>
        </p:grpSpPr>
        <p:sp>
          <p:nvSpPr>
            <p:cNvPr id="337" name="Google Shape;337;p56"/>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38" name="Google Shape;338;p56"/>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39" name="Google Shape;339;p56"/>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40" name="Google Shape;340;p56"/>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41" name="Google Shape;341;p56"/>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42" name="Google Shape;342;p56"/>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43" name="Google Shape;343;p56"/>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Half Color Grey - Blank">
  <p:cSld name="Blank_3">
    <p:spTree>
      <p:nvGrpSpPr>
        <p:cNvPr id="1" name="Shape 344"/>
        <p:cNvGrpSpPr/>
        <p:nvPr/>
      </p:nvGrpSpPr>
      <p:grpSpPr>
        <a:xfrm>
          <a:off x="0" y="0"/>
          <a:ext cx="0" cy="0"/>
          <a:chOff x="0" y="0"/>
          <a:chExt cx="0" cy="0"/>
        </a:xfrm>
      </p:grpSpPr>
      <p:sp>
        <p:nvSpPr>
          <p:cNvPr id="345" name="Google Shape;345;p57"/>
          <p:cNvSpPr/>
          <p:nvPr/>
        </p:nvSpPr>
        <p:spPr>
          <a:xfrm>
            <a:off x="4554300" y="0"/>
            <a:ext cx="4589700" cy="5143500"/>
          </a:xfrm>
          <a:prstGeom prst="rect">
            <a:avLst/>
          </a:prstGeom>
          <a:solidFill>
            <a:srgbClr val="F1F3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6" name="Google Shape;346;p57"/>
          <p:cNvGrpSpPr/>
          <p:nvPr/>
        </p:nvGrpSpPr>
        <p:grpSpPr>
          <a:xfrm>
            <a:off x="8469122" y="4803781"/>
            <a:ext cx="420491" cy="137010"/>
            <a:chOff x="0" y="0"/>
            <a:chExt cx="2077525" cy="676925"/>
          </a:xfrm>
        </p:grpSpPr>
        <p:sp>
          <p:nvSpPr>
            <p:cNvPr id="347" name="Google Shape;347;p57"/>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48" name="Google Shape;348;p57"/>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49" name="Google Shape;349;p57"/>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50" name="Google Shape;350;p57"/>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51" name="Google Shape;351;p57"/>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52" name="Google Shape;352;p57"/>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53" name="Google Shape;353;p57"/>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2022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YouTube">
  <p:cSld name="Blank_2">
    <p:spTree>
      <p:nvGrpSpPr>
        <p:cNvPr id="1" name="Shape 354"/>
        <p:cNvGrpSpPr/>
        <p:nvPr/>
      </p:nvGrpSpPr>
      <p:grpSpPr>
        <a:xfrm>
          <a:off x="0" y="0"/>
          <a:ext cx="0" cy="0"/>
          <a:chOff x="0" y="0"/>
          <a:chExt cx="0" cy="0"/>
        </a:xfrm>
      </p:grpSpPr>
      <p:grpSp>
        <p:nvGrpSpPr>
          <p:cNvPr id="355" name="Google Shape;355;p58"/>
          <p:cNvGrpSpPr/>
          <p:nvPr/>
        </p:nvGrpSpPr>
        <p:grpSpPr>
          <a:xfrm>
            <a:off x="7742997" y="4803993"/>
            <a:ext cx="420491" cy="137010"/>
            <a:chOff x="0" y="0"/>
            <a:chExt cx="2077525" cy="676925"/>
          </a:xfrm>
        </p:grpSpPr>
        <p:sp>
          <p:nvSpPr>
            <p:cNvPr id="356" name="Google Shape;356;p58"/>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57" name="Google Shape;357;p58"/>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58" name="Google Shape;358;p58"/>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59" name="Google Shape;359;p58"/>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60" name="Google Shape;360;p58"/>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61" name="Google Shape;361;p58"/>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grpSp>
        <p:nvGrpSpPr>
          <p:cNvPr id="362" name="Google Shape;362;p58"/>
          <p:cNvGrpSpPr/>
          <p:nvPr/>
        </p:nvGrpSpPr>
        <p:grpSpPr>
          <a:xfrm>
            <a:off x="8327424" y="4803984"/>
            <a:ext cx="562213" cy="125428"/>
            <a:chOff x="238125" y="2060625"/>
            <a:chExt cx="7143750" cy="1593750"/>
          </a:xfrm>
        </p:grpSpPr>
        <p:sp>
          <p:nvSpPr>
            <p:cNvPr id="363" name="Google Shape;363;p58"/>
            <p:cNvSpPr/>
            <p:nvPr/>
          </p:nvSpPr>
          <p:spPr>
            <a:xfrm>
              <a:off x="238125" y="2060625"/>
              <a:ext cx="2278125" cy="1593750"/>
            </a:xfrm>
            <a:custGeom>
              <a:avLst/>
              <a:gdLst/>
              <a:ahLst/>
              <a:cxnLst/>
              <a:rect l="l" t="t" r="r" b="b"/>
              <a:pathLst>
                <a:path w="91125" h="63750" extrusionOk="0">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58"/>
            <p:cNvSpPr/>
            <p:nvPr/>
          </p:nvSpPr>
          <p:spPr>
            <a:xfrm>
              <a:off x="3420925" y="2520000"/>
              <a:ext cx="623450" cy="1035950"/>
            </a:xfrm>
            <a:custGeom>
              <a:avLst/>
              <a:gdLst/>
              <a:ahLst/>
              <a:cxnLst/>
              <a:rect l="l" t="t" r="r" b="b"/>
              <a:pathLst>
                <a:path w="24938" h="41438" extrusionOk="0">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58"/>
            <p:cNvSpPr/>
            <p:nvPr/>
          </p:nvSpPr>
          <p:spPr>
            <a:xfrm>
              <a:off x="6786550" y="2524675"/>
              <a:ext cx="595325" cy="1031275"/>
            </a:xfrm>
            <a:custGeom>
              <a:avLst/>
              <a:gdLst/>
              <a:ahLst/>
              <a:cxnLst/>
              <a:rect l="l" t="t" r="r" b="b"/>
              <a:pathLst>
                <a:path w="23813" h="41251" extrusionOk="0">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58"/>
            <p:cNvSpPr/>
            <p:nvPr/>
          </p:nvSpPr>
          <p:spPr>
            <a:xfrm>
              <a:off x="2741250" y="2173125"/>
              <a:ext cx="735950" cy="1368750"/>
            </a:xfrm>
            <a:custGeom>
              <a:avLst/>
              <a:gdLst/>
              <a:ahLst/>
              <a:cxnLst/>
              <a:rect l="l" t="t" r="r" b="b"/>
              <a:pathLst>
                <a:path w="29438" h="54750" extrusionOk="0">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58"/>
            <p:cNvSpPr/>
            <p:nvPr/>
          </p:nvSpPr>
          <p:spPr>
            <a:xfrm>
              <a:off x="4161550" y="2543425"/>
              <a:ext cx="609400" cy="1012525"/>
            </a:xfrm>
            <a:custGeom>
              <a:avLst/>
              <a:gdLst/>
              <a:ahLst/>
              <a:cxnLst/>
              <a:rect l="l" t="t" r="r" b="b"/>
              <a:pathLst>
                <a:path w="24376" h="40501" extrusionOk="0">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58"/>
            <p:cNvSpPr/>
            <p:nvPr/>
          </p:nvSpPr>
          <p:spPr>
            <a:xfrm>
              <a:off x="5314675" y="2543425"/>
              <a:ext cx="609400" cy="1012525"/>
            </a:xfrm>
            <a:custGeom>
              <a:avLst/>
              <a:gdLst/>
              <a:ahLst/>
              <a:cxnLst/>
              <a:rect l="l" t="t" r="r" b="b"/>
              <a:pathLst>
                <a:path w="24376" h="40501" extrusionOk="0">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58"/>
            <p:cNvSpPr/>
            <p:nvPr/>
          </p:nvSpPr>
          <p:spPr>
            <a:xfrm>
              <a:off x="4714675" y="2173125"/>
              <a:ext cx="665650" cy="1368750"/>
            </a:xfrm>
            <a:custGeom>
              <a:avLst/>
              <a:gdLst/>
              <a:ahLst/>
              <a:cxnLst/>
              <a:rect l="l" t="t" r="r" b="b"/>
              <a:pathLst>
                <a:path w="26626" h="54750" extrusionOk="0">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58"/>
            <p:cNvSpPr/>
            <p:nvPr/>
          </p:nvSpPr>
          <p:spPr>
            <a:xfrm>
              <a:off x="6060000" y="2121550"/>
              <a:ext cx="628125" cy="1434400"/>
            </a:xfrm>
            <a:custGeom>
              <a:avLst/>
              <a:gdLst/>
              <a:ahLst/>
              <a:cxnLst/>
              <a:rect l="l" t="t" r="r" b="b"/>
              <a:pathLst>
                <a:path w="25125" h="57376" extrusionOk="0">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371" name="Google Shape;371;p58"/>
          <p:cNvCxnSpPr/>
          <p:nvPr/>
        </p:nvCxnSpPr>
        <p:spPr>
          <a:xfrm>
            <a:off x="8239300" y="4803550"/>
            <a:ext cx="0" cy="126300"/>
          </a:xfrm>
          <a:prstGeom prst="straightConnector1">
            <a:avLst/>
          </a:prstGeom>
          <a:noFill/>
          <a:ln w="9525" cap="flat" cmpd="sng">
            <a:solidFill>
              <a:srgbClr val="D9D9D9"/>
            </a:solidFill>
            <a:prstDash val="solid"/>
            <a:round/>
            <a:headEnd type="none" w="sm" len="sm"/>
            <a:tailEnd type="none" w="sm" len="sm"/>
          </a:ln>
        </p:spPr>
      </p:cxnSp>
      <p:sp>
        <p:nvSpPr>
          <p:cNvPr id="372" name="Google Shape;372;p58"/>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2022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Internal Slide 1">
  <p:cSld name="Blank - Title_1_1_3_1_1_1_1">
    <p:bg>
      <p:bgPr>
        <a:solidFill>
          <a:srgbClr val="FBBC04"/>
        </a:solidFill>
        <a:effectLst/>
      </p:bgPr>
    </p:bg>
    <p:spTree>
      <p:nvGrpSpPr>
        <p:cNvPr id="1" name="Shape 373"/>
        <p:cNvGrpSpPr/>
        <p:nvPr/>
      </p:nvGrpSpPr>
      <p:grpSpPr>
        <a:xfrm>
          <a:off x="0" y="0"/>
          <a:ext cx="0" cy="0"/>
          <a:chOff x="0" y="0"/>
          <a:chExt cx="0" cy="0"/>
        </a:xfrm>
      </p:grpSpPr>
      <p:sp>
        <p:nvSpPr>
          <p:cNvPr id="374" name="Google Shape;374;p59"/>
          <p:cNvSpPr/>
          <p:nvPr/>
        </p:nvSpPr>
        <p:spPr>
          <a:xfrm>
            <a:off x="0" y="0"/>
            <a:ext cx="9144000" cy="522600"/>
          </a:xfrm>
          <a:prstGeom prst="rect">
            <a:avLst/>
          </a:prstGeom>
          <a:solidFill>
            <a:srgbClr val="B3141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rgbClr val="FFFFFF"/>
                </a:solidFill>
                <a:latin typeface="Arial"/>
                <a:ea typeface="Arial"/>
                <a:cs typeface="Arial"/>
                <a:sym typeface="Arial"/>
              </a:rPr>
              <a:t>Internal Only</a:t>
            </a:r>
            <a:endParaRPr sz="1400" b="0" i="0" u="none" strike="noStrike" cap="none">
              <a:solidFill>
                <a:srgbClr val="FFFFFF"/>
              </a:solidFill>
              <a:latin typeface="Arial"/>
              <a:ea typeface="Arial"/>
              <a:cs typeface="Arial"/>
              <a:sym typeface="Arial"/>
            </a:endParaRPr>
          </a:p>
        </p:txBody>
      </p:sp>
      <p:sp>
        <p:nvSpPr>
          <p:cNvPr id="375" name="Google Shape;375;p59"/>
          <p:cNvSpPr/>
          <p:nvPr/>
        </p:nvSpPr>
        <p:spPr>
          <a:xfrm>
            <a:off x="3556300" y="149286"/>
            <a:ext cx="236400" cy="207300"/>
          </a:xfrm>
          <a:custGeom>
            <a:avLst/>
            <a:gdLst/>
            <a:ahLst/>
            <a:cxnLst/>
            <a:rect l="l" t="t" r="r" b="b"/>
            <a:pathLst>
              <a:path w="120000" h="120000" extrusionOk="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66666"/>
              </a:solidFill>
              <a:latin typeface="Arial"/>
              <a:ea typeface="Arial"/>
              <a:cs typeface="Arial"/>
              <a:sym typeface="Arial"/>
            </a:endParaRPr>
          </a:p>
        </p:txBody>
      </p:sp>
      <p:sp>
        <p:nvSpPr>
          <p:cNvPr id="376" name="Google Shape;376;p59"/>
          <p:cNvSpPr txBox="1">
            <a:spLocks noGrp="1"/>
          </p:cNvSpPr>
          <p:nvPr>
            <p:ph type="body" idx="1"/>
          </p:nvPr>
        </p:nvSpPr>
        <p:spPr>
          <a:xfrm>
            <a:off x="340663" y="1128663"/>
            <a:ext cx="7877100" cy="3452700"/>
          </a:xfrm>
          <a:prstGeom prst="rect">
            <a:avLst/>
          </a:prstGeom>
          <a:noFill/>
          <a:ln>
            <a:noFill/>
          </a:ln>
        </p:spPr>
        <p:txBody>
          <a:bodyPr spcFirstLastPara="1" wrap="square" lIns="34275" tIns="34275" rIns="34275" bIns="34275" anchor="t" anchorCtr="0">
            <a:noAutofit/>
          </a:bodyPr>
          <a:lstStyle>
            <a:lvl1pPr marL="457200" marR="0" lvl="0" indent="-285750" algn="l">
              <a:lnSpc>
                <a:spcPct val="100000"/>
              </a:lnSpc>
              <a:spcBef>
                <a:spcPts val="2200"/>
              </a:spcBef>
              <a:spcAft>
                <a:spcPts val="0"/>
              </a:spcAft>
              <a:buClr>
                <a:srgbClr val="3C4043"/>
              </a:buClr>
              <a:buSzPts val="900"/>
              <a:buFont typeface="Roboto"/>
              <a:buChar char="•"/>
              <a:defRPr sz="900" i="0" u="none" strike="noStrike" cap="none">
                <a:solidFill>
                  <a:srgbClr val="3C4043"/>
                </a:solidFill>
                <a:latin typeface="Roboto"/>
                <a:ea typeface="Roboto"/>
                <a:cs typeface="Roboto"/>
                <a:sym typeface="Roboto"/>
              </a:defRPr>
            </a:lvl1pPr>
            <a:lvl2pPr marL="914400" marR="0" lvl="1" indent="-285750" algn="l">
              <a:lnSpc>
                <a:spcPct val="100000"/>
              </a:lnSpc>
              <a:spcBef>
                <a:spcPts val="2200"/>
              </a:spcBef>
              <a:spcAft>
                <a:spcPts val="0"/>
              </a:spcAft>
              <a:buClr>
                <a:srgbClr val="3C4043"/>
              </a:buClr>
              <a:buSzPts val="900"/>
              <a:buFont typeface="Roboto"/>
              <a:buChar char="•"/>
              <a:defRPr sz="900" i="0" u="none" strike="noStrike" cap="none">
                <a:solidFill>
                  <a:srgbClr val="3C4043"/>
                </a:solidFill>
                <a:latin typeface="Roboto"/>
                <a:ea typeface="Roboto"/>
                <a:cs typeface="Roboto"/>
                <a:sym typeface="Roboto"/>
              </a:defRPr>
            </a:lvl2pPr>
            <a:lvl3pPr marL="1371600" marR="0" lvl="2" indent="-285750" algn="l">
              <a:lnSpc>
                <a:spcPct val="100000"/>
              </a:lnSpc>
              <a:spcBef>
                <a:spcPts val="2200"/>
              </a:spcBef>
              <a:spcAft>
                <a:spcPts val="0"/>
              </a:spcAft>
              <a:buClr>
                <a:srgbClr val="3C4043"/>
              </a:buClr>
              <a:buSzPts val="900"/>
              <a:buFont typeface="Roboto"/>
              <a:buChar char="•"/>
              <a:defRPr sz="900" i="0" u="none" strike="noStrike" cap="none">
                <a:solidFill>
                  <a:srgbClr val="3C4043"/>
                </a:solidFill>
                <a:latin typeface="Roboto"/>
                <a:ea typeface="Roboto"/>
                <a:cs typeface="Roboto"/>
                <a:sym typeface="Roboto"/>
              </a:defRPr>
            </a:lvl3pPr>
            <a:lvl4pPr marL="1828800" marR="0" lvl="3" indent="-285750" algn="l">
              <a:lnSpc>
                <a:spcPct val="100000"/>
              </a:lnSpc>
              <a:spcBef>
                <a:spcPts val="2200"/>
              </a:spcBef>
              <a:spcAft>
                <a:spcPts val="0"/>
              </a:spcAft>
              <a:buClr>
                <a:srgbClr val="3C4043"/>
              </a:buClr>
              <a:buSzPts val="900"/>
              <a:buFont typeface="Roboto"/>
              <a:buChar char="•"/>
              <a:defRPr sz="900" i="0" u="none" strike="noStrike" cap="none">
                <a:solidFill>
                  <a:srgbClr val="3C4043"/>
                </a:solidFill>
                <a:latin typeface="Roboto"/>
                <a:ea typeface="Roboto"/>
                <a:cs typeface="Roboto"/>
                <a:sym typeface="Roboto"/>
              </a:defRPr>
            </a:lvl4pPr>
            <a:lvl5pPr marL="2286000" marR="0" lvl="4" indent="-285750" algn="l">
              <a:lnSpc>
                <a:spcPct val="100000"/>
              </a:lnSpc>
              <a:spcBef>
                <a:spcPts val="2200"/>
              </a:spcBef>
              <a:spcAft>
                <a:spcPts val="0"/>
              </a:spcAft>
              <a:buClr>
                <a:srgbClr val="3C4043"/>
              </a:buClr>
              <a:buSzPts val="900"/>
              <a:buFont typeface="Roboto"/>
              <a:buChar char="•"/>
              <a:defRPr sz="900" i="0" u="none" strike="noStrike" cap="none">
                <a:solidFill>
                  <a:srgbClr val="3C4043"/>
                </a:solidFill>
                <a:latin typeface="Roboto"/>
                <a:ea typeface="Roboto"/>
                <a:cs typeface="Roboto"/>
                <a:sym typeface="Roboto"/>
              </a:defRPr>
            </a:lvl5pPr>
            <a:lvl6pPr marL="2743200" marR="0" lvl="5" indent="-285750" algn="l">
              <a:lnSpc>
                <a:spcPct val="100000"/>
              </a:lnSpc>
              <a:spcBef>
                <a:spcPts val="2200"/>
              </a:spcBef>
              <a:spcAft>
                <a:spcPts val="0"/>
              </a:spcAft>
              <a:buClr>
                <a:srgbClr val="3C4043"/>
              </a:buClr>
              <a:buSzPts val="900"/>
              <a:buFont typeface="Roboto"/>
              <a:buChar char="•"/>
              <a:defRPr sz="900" i="0" u="none" strike="noStrike" cap="none">
                <a:solidFill>
                  <a:srgbClr val="3C4043"/>
                </a:solidFill>
                <a:latin typeface="Roboto"/>
                <a:ea typeface="Roboto"/>
                <a:cs typeface="Roboto"/>
                <a:sym typeface="Roboto"/>
              </a:defRPr>
            </a:lvl6pPr>
            <a:lvl7pPr marL="3200400" marR="0" lvl="6" indent="-285750" algn="l">
              <a:lnSpc>
                <a:spcPct val="100000"/>
              </a:lnSpc>
              <a:spcBef>
                <a:spcPts val="2200"/>
              </a:spcBef>
              <a:spcAft>
                <a:spcPts val="0"/>
              </a:spcAft>
              <a:buClr>
                <a:srgbClr val="3C4043"/>
              </a:buClr>
              <a:buSzPts val="900"/>
              <a:buFont typeface="Roboto"/>
              <a:buChar char="•"/>
              <a:defRPr sz="900" i="0" u="none" strike="noStrike" cap="none">
                <a:solidFill>
                  <a:srgbClr val="3C4043"/>
                </a:solidFill>
                <a:latin typeface="Roboto"/>
                <a:ea typeface="Roboto"/>
                <a:cs typeface="Roboto"/>
                <a:sym typeface="Roboto"/>
              </a:defRPr>
            </a:lvl7pPr>
            <a:lvl8pPr marL="3657600" marR="0" lvl="7" indent="-285750" algn="l">
              <a:lnSpc>
                <a:spcPct val="100000"/>
              </a:lnSpc>
              <a:spcBef>
                <a:spcPts val="2200"/>
              </a:spcBef>
              <a:spcAft>
                <a:spcPts val="0"/>
              </a:spcAft>
              <a:buClr>
                <a:srgbClr val="3C4043"/>
              </a:buClr>
              <a:buSzPts val="900"/>
              <a:buFont typeface="Roboto"/>
              <a:buChar char="•"/>
              <a:defRPr sz="900" i="0" u="none" strike="noStrike" cap="none">
                <a:solidFill>
                  <a:srgbClr val="3C4043"/>
                </a:solidFill>
                <a:latin typeface="Roboto"/>
                <a:ea typeface="Roboto"/>
                <a:cs typeface="Roboto"/>
                <a:sym typeface="Roboto"/>
              </a:defRPr>
            </a:lvl8pPr>
            <a:lvl9pPr marL="4114800" marR="0" lvl="8" indent="-285750" algn="l">
              <a:lnSpc>
                <a:spcPct val="100000"/>
              </a:lnSpc>
              <a:spcBef>
                <a:spcPts val="2200"/>
              </a:spcBef>
              <a:spcAft>
                <a:spcPts val="0"/>
              </a:spcAft>
              <a:buClr>
                <a:srgbClr val="3C4043"/>
              </a:buClr>
              <a:buSzPts val="900"/>
              <a:buFont typeface="Roboto"/>
              <a:buChar char="•"/>
              <a:defRPr sz="900" i="0" u="none" strike="noStrike" cap="none">
                <a:solidFill>
                  <a:srgbClr val="3C4043"/>
                </a:solidFill>
                <a:latin typeface="Roboto"/>
                <a:ea typeface="Roboto"/>
                <a:cs typeface="Roboto"/>
                <a:sym typeface="Roboto"/>
              </a:defRPr>
            </a:lvl9pPr>
          </a:lstStyle>
          <a:p>
            <a:endParaRPr/>
          </a:p>
        </p:txBody>
      </p:sp>
      <p:sp>
        <p:nvSpPr>
          <p:cNvPr id="377" name="Google Shape;377;p59"/>
          <p:cNvSpPr txBox="1">
            <a:spLocks noGrp="1"/>
          </p:cNvSpPr>
          <p:nvPr>
            <p:ph type="title"/>
          </p:nvPr>
        </p:nvSpPr>
        <p:spPr>
          <a:xfrm>
            <a:off x="395700" y="640549"/>
            <a:ext cx="7877100" cy="456300"/>
          </a:xfrm>
          <a:prstGeom prst="rect">
            <a:avLst/>
          </a:prstGeom>
          <a:noFill/>
          <a:ln>
            <a:noFill/>
          </a:ln>
        </p:spPr>
        <p:txBody>
          <a:bodyPr spcFirstLastPara="1" wrap="square" lIns="34275" tIns="34275" rIns="34275" bIns="34275" anchor="t" anchorCtr="0">
            <a:noAutofit/>
          </a:bodyPr>
          <a:lstStyle>
            <a:lvl1pPr marR="0" lvl="0" algn="l">
              <a:lnSpc>
                <a:spcPct val="100000"/>
              </a:lnSpc>
              <a:spcBef>
                <a:spcPts val="0"/>
              </a:spcBef>
              <a:spcAft>
                <a:spcPts val="0"/>
              </a:spcAft>
              <a:buClr>
                <a:srgbClr val="3C4043"/>
              </a:buClr>
              <a:buSzPts val="2400"/>
              <a:buFont typeface="Arial"/>
              <a:buNone/>
              <a:defRPr sz="240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grpSp>
        <p:nvGrpSpPr>
          <p:cNvPr id="378" name="Google Shape;378;p59"/>
          <p:cNvGrpSpPr/>
          <p:nvPr/>
        </p:nvGrpSpPr>
        <p:grpSpPr>
          <a:xfrm>
            <a:off x="8469122" y="4803781"/>
            <a:ext cx="420491" cy="137010"/>
            <a:chOff x="0" y="0"/>
            <a:chExt cx="2077525" cy="676925"/>
          </a:xfrm>
        </p:grpSpPr>
        <p:sp>
          <p:nvSpPr>
            <p:cNvPr id="379" name="Google Shape;379;p59"/>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80" name="Google Shape;380;p59"/>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81" name="Google Shape;381;p59"/>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82" name="Google Shape;382;p59"/>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83" name="Google Shape;383;p59"/>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84" name="Google Shape;384;p59"/>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85" name="Google Shape;385;p59"/>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2022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Half Color Grey - Core Yellow 1">
  <p:cSld name="TITLE_2_1_2_1_1">
    <p:spTree>
      <p:nvGrpSpPr>
        <p:cNvPr id="1" name="Shape 386"/>
        <p:cNvGrpSpPr/>
        <p:nvPr/>
      </p:nvGrpSpPr>
      <p:grpSpPr>
        <a:xfrm>
          <a:off x="0" y="0"/>
          <a:ext cx="0" cy="0"/>
          <a:chOff x="0" y="0"/>
          <a:chExt cx="0" cy="0"/>
        </a:xfrm>
      </p:grpSpPr>
      <p:sp>
        <p:nvSpPr>
          <p:cNvPr id="387" name="Google Shape;387;p60"/>
          <p:cNvSpPr/>
          <p:nvPr/>
        </p:nvSpPr>
        <p:spPr>
          <a:xfrm>
            <a:off x="4554300" y="0"/>
            <a:ext cx="4589700" cy="5143500"/>
          </a:xfrm>
          <a:prstGeom prst="rect">
            <a:avLst/>
          </a:prstGeom>
          <a:solidFill>
            <a:srgbClr val="F1F3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 name="Google Shape;388;p60"/>
          <p:cNvSpPr/>
          <p:nvPr/>
        </p:nvSpPr>
        <p:spPr>
          <a:xfrm>
            <a:off x="-22468" y="235365"/>
            <a:ext cx="57900" cy="4672800"/>
          </a:xfrm>
          <a:prstGeom prst="rect">
            <a:avLst/>
          </a:prstGeom>
          <a:solidFill>
            <a:srgbClr val="FBBC05"/>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389" name="Google Shape;389;p60"/>
          <p:cNvSpPr txBox="1">
            <a:spLocks noGrp="1"/>
          </p:cNvSpPr>
          <p:nvPr>
            <p:ph type="body" idx="1"/>
          </p:nvPr>
        </p:nvSpPr>
        <p:spPr>
          <a:xfrm>
            <a:off x="344501" y="2175900"/>
            <a:ext cx="29766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260000"/>
              </a:lnSpc>
              <a:spcBef>
                <a:spcPts val="0"/>
              </a:spcBef>
              <a:spcAft>
                <a:spcPts val="0"/>
              </a:spcAft>
              <a:buSzPts val="900"/>
              <a:buChar char="●"/>
              <a:defRPr sz="1100">
                <a:solidFill>
                  <a:srgbClr val="5F6368"/>
                </a:solidFill>
              </a:defRPr>
            </a:lvl1pPr>
            <a:lvl2pPr marL="914400" marR="0" lvl="1" indent="-285750" algn="l">
              <a:lnSpc>
                <a:spcPct val="260000"/>
              </a:lnSpc>
              <a:spcBef>
                <a:spcPts val="0"/>
              </a:spcBef>
              <a:spcAft>
                <a:spcPts val="0"/>
              </a:spcAft>
              <a:buSzPts val="900"/>
              <a:buChar char="○"/>
              <a:defRPr sz="1100">
                <a:solidFill>
                  <a:srgbClr val="5F6368"/>
                </a:solidFill>
              </a:defRPr>
            </a:lvl2pPr>
            <a:lvl3pPr marL="1371600" lvl="2" indent="-298450" algn="l">
              <a:lnSpc>
                <a:spcPct val="260000"/>
              </a:lnSpc>
              <a:spcBef>
                <a:spcPts val="0"/>
              </a:spcBef>
              <a:spcAft>
                <a:spcPts val="0"/>
              </a:spcAft>
              <a:buClr>
                <a:srgbClr val="5F6368"/>
              </a:buClr>
              <a:buSzPts val="1100"/>
              <a:buChar char="■"/>
              <a:defRPr sz="1100">
                <a:solidFill>
                  <a:srgbClr val="5F6368"/>
                </a:solidFill>
              </a:defRPr>
            </a:lvl3pPr>
            <a:lvl4pPr marL="1828800" lvl="3" indent="-298450" algn="l">
              <a:lnSpc>
                <a:spcPct val="260000"/>
              </a:lnSpc>
              <a:spcBef>
                <a:spcPts val="0"/>
              </a:spcBef>
              <a:spcAft>
                <a:spcPts val="0"/>
              </a:spcAft>
              <a:buClr>
                <a:srgbClr val="5F6368"/>
              </a:buClr>
              <a:buSzPts val="1100"/>
              <a:buChar char="●"/>
              <a:defRPr sz="1100">
                <a:solidFill>
                  <a:srgbClr val="5F6368"/>
                </a:solidFill>
              </a:defRPr>
            </a:lvl4pPr>
            <a:lvl5pPr marL="2286000" lvl="4" indent="-298450" algn="l">
              <a:lnSpc>
                <a:spcPct val="260000"/>
              </a:lnSpc>
              <a:spcBef>
                <a:spcPts val="0"/>
              </a:spcBef>
              <a:spcAft>
                <a:spcPts val="0"/>
              </a:spcAft>
              <a:buClr>
                <a:srgbClr val="5F6368"/>
              </a:buClr>
              <a:buSzPts val="1100"/>
              <a:buChar char="○"/>
              <a:defRPr sz="1100">
                <a:solidFill>
                  <a:srgbClr val="5F6368"/>
                </a:solidFill>
              </a:defRPr>
            </a:lvl5pPr>
            <a:lvl6pPr marL="2743200" lvl="5" indent="-298450" algn="l">
              <a:lnSpc>
                <a:spcPct val="260000"/>
              </a:lnSpc>
              <a:spcBef>
                <a:spcPts val="0"/>
              </a:spcBef>
              <a:spcAft>
                <a:spcPts val="0"/>
              </a:spcAft>
              <a:buClr>
                <a:srgbClr val="5F6368"/>
              </a:buClr>
              <a:buSzPts val="1100"/>
              <a:buChar char="■"/>
              <a:defRPr sz="1100">
                <a:solidFill>
                  <a:srgbClr val="5F6368"/>
                </a:solidFill>
              </a:defRPr>
            </a:lvl6pPr>
            <a:lvl7pPr marL="3200400" lvl="6" indent="-298450" algn="l">
              <a:lnSpc>
                <a:spcPct val="260000"/>
              </a:lnSpc>
              <a:spcBef>
                <a:spcPts val="0"/>
              </a:spcBef>
              <a:spcAft>
                <a:spcPts val="0"/>
              </a:spcAft>
              <a:buClr>
                <a:srgbClr val="5F6368"/>
              </a:buClr>
              <a:buSzPts val="1100"/>
              <a:buChar char="●"/>
              <a:defRPr sz="1100">
                <a:solidFill>
                  <a:srgbClr val="5F6368"/>
                </a:solidFill>
              </a:defRPr>
            </a:lvl7pPr>
            <a:lvl8pPr marL="3657600" lvl="7" indent="-298450" algn="l">
              <a:lnSpc>
                <a:spcPct val="260000"/>
              </a:lnSpc>
              <a:spcBef>
                <a:spcPts val="0"/>
              </a:spcBef>
              <a:spcAft>
                <a:spcPts val="0"/>
              </a:spcAft>
              <a:buClr>
                <a:srgbClr val="5F6368"/>
              </a:buClr>
              <a:buSzPts val="1100"/>
              <a:buChar char="○"/>
              <a:defRPr sz="1100">
                <a:solidFill>
                  <a:srgbClr val="5F6368"/>
                </a:solidFill>
              </a:defRPr>
            </a:lvl8pPr>
            <a:lvl9pPr marL="4114800" lvl="8" indent="-298450" algn="l">
              <a:lnSpc>
                <a:spcPct val="260000"/>
              </a:lnSpc>
              <a:spcBef>
                <a:spcPts val="0"/>
              </a:spcBef>
              <a:spcAft>
                <a:spcPts val="0"/>
              </a:spcAft>
              <a:buClr>
                <a:srgbClr val="5F6368"/>
              </a:buClr>
              <a:buSzPts val="1100"/>
              <a:buChar char="■"/>
              <a:defRPr sz="1100">
                <a:solidFill>
                  <a:srgbClr val="5F6368"/>
                </a:solidFill>
              </a:defRPr>
            </a:lvl9pPr>
          </a:lstStyle>
          <a:p>
            <a:endParaRPr/>
          </a:p>
        </p:txBody>
      </p:sp>
      <p:sp>
        <p:nvSpPr>
          <p:cNvPr id="390" name="Google Shape;390;p60"/>
          <p:cNvSpPr txBox="1">
            <a:spLocks noGrp="1"/>
          </p:cNvSpPr>
          <p:nvPr>
            <p:ph type="title"/>
          </p:nvPr>
        </p:nvSpPr>
        <p:spPr>
          <a:xfrm>
            <a:off x="344501" y="1365900"/>
            <a:ext cx="38646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a:endParaRPr/>
          </a:p>
        </p:txBody>
      </p:sp>
      <p:sp>
        <p:nvSpPr>
          <p:cNvPr id="391" name="Google Shape;391;p60"/>
          <p:cNvSpPr txBox="1">
            <a:spLocks noGrp="1"/>
          </p:cNvSpPr>
          <p:nvPr>
            <p:ph type="body" idx="2"/>
          </p:nvPr>
        </p:nvSpPr>
        <p:spPr>
          <a:xfrm>
            <a:off x="344501" y="4743625"/>
            <a:ext cx="4345800" cy="3756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000000"/>
              </a:buClr>
              <a:buSzPts val="1100"/>
              <a:buFont typeface="Arial"/>
              <a:buNone/>
              <a:defRPr sz="600">
                <a:solidFill>
                  <a:srgbClr val="D5D5D5"/>
                </a:solidFill>
              </a:defRPr>
            </a:lvl1pPr>
            <a:lvl2pPr marL="914400" marR="0" lvl="1" indent="-228600" algn="l">
              <a:lnSpc>
                <a:spcPct val="100000"/>
              </a:lnSpc>
              <a:spcBef>
                <a:spcPts val="0"/>
              </a:spcBef>
              <a:spcAft>
                <a:spcPts val="0"/>
              </a:spcAft>
              <a:buClr>
                <a:srgbClr val="000000"/>
              </a:buClr>
              <a:buSzPts val="1100"/>
              <a:buFont typeface="Arial"/>
              <a:buNone/>
              <a:defRPr sz="600">
                <a:solidFill>
                  <a:srgbClr val="D5D5D5"/>
                </a:solidFill>
              </a:defRPr>
            </a:lvl2pPr>
            <a:lvl3pPr marL="1371600" marR="0" lvl="2" indent="-228600" algn="l">
              <a:lnSpc>
                <a:spcPct val="100000"/>
              </a:lnSpc>
              <a:spcBef>
                <a:spcPts val="0"/>
              </a:spcBef>
              <a:spcAft>
                <a:spcPts val="0"/>
              </a:spcAft>
              <a:buClr>
                <a:srgbClr val="000000"/>
              </a:buClr>
              <a:buSzPts val="1100"/>
              <a:buFont typeface="Arial"/>
              <a:buNone/>
              <a:defRPr sz="600">
                <a:solidFill>
                  <a:srgbClr val="D5D5D5"/>
                </a:solidFill>
              </a:defRPr>
            </a:lvl3pPr>
            <a:lvl4pPr marL="1828800" marR="0" lvl="3" indent="-228600" algn="l">
              <a:lnSpc>
                <a:spcPct val="100000"/>
              </a:lnSpc>
              <a:spcBef>
                <a:spcPts val="0"/>
              </a:spcBef>
              <a:spcAft>
                <a:spcPts val="0"/>
              </a:spcAft>
              <a:buClr>
                <a:srgbClr val="000000"/>
              </a:buClr>
              <a:buSzPts val="1100"/>
              <a:buFont typeface="Arial"/>
              <a:buNone/>
              <a:defRPr sz="600">
                <a:solidFill>
                  <a:srgbClr val="D5D5D5"/>
                </a:solidFill>
              </a:defRPr>
            </a:lvl4pPr>
            <a:lvl5pPr marL="2286000" marR="0" lvl="4" indent="-228600" algn="l">
              <a:lnSpc>
                <a:spcPct val="100000"/>
              </a:lnSpc>
              <a:spcBef>
                <a:spcPts val="0"/>
              </a:spcBef>
              <a:spcAft>
                <a:spcPts val="0"/>
              </a:spcAft>
              <a:buClr>
                <a:srgbClr val="000000"/>
              </a:buClr>
              <a:buSzPts val="1100"/>
              <a:buFont typeface="Arial"/>
              <a:buNone/>
              <a:defRPr sz="600">
                <a:solidFill>
                  <a:srgbClr val="D5D5D5"/>
                </a:solidFill>
              </a:defRPr>
            </a:lvl5pPr>
            <a:lvl6pPr marL="2743200" marR="0" lvl="5" indent="-228600" algn="l">
              <a:lnSpc>
                <a:spcPct val="100000"/>
              </a:lnSpc>
              <a:spcBef>
                <a:spcPts val="0"/>
              </a:spcBef>
              <a:spcAft>
                <a:spcPts val="0"/>
              </a:spcAft>
              <a:buClr>
                <a:srgbClr val="000000"/>
              </a:buClr>
              <a:buSzPts val="1100"/>
              <a:buFont typeface="Arial"/>
              <a:buNone/>
              <a:defRPr sz="600">
                <a:solidFill>
                  <a:srgbClr val="D5D5D5"/>
                </a:solidFill>
              </a:defRPr>
            </a:lvl6pPr>
            <a:lvl7pPr marL="3200400" marR="0" lvl="6" indent="-228600" algn="l">
              <a:lnSpc>
                <a:spcPct val="100000"/>
              </a:lnSpc>
              <a:spcBef>
                <a:spcPts val="0"/>
              </a:spcBef>
              <a:spcAft>
                <a:spcPts val="0"/>
              </a:spcAft>
              <a:buClr>
                <a:srgbClr val="000000"/>
              </a:buClr>
              <a:buSzPts val="1100"/>
              <a:buFont typeface="Arial"/>
              <a:buNone/>
              <a:defRPr sz="600">
                <a:solidFill>
                  <a:srgbClr val="D5D5D5"/>
                </a:solidFill>
              </a:defRPr>
            </a:lvl7pPr>
            <a:lvl8pPr marL="3657600" marR="0" lvl="7" indent="-228600" algn="l">
              <a:lnSpc>
                <a:spcPct val="100000"/>
              </a:lnSpc>
              <a:spcBef>
                <a:spcPts val="0"/>
              </a:spcBef>
              <a:spcAft>
                <a:spcPts val="0"/>
              </a:spcAft>
              <a:buClr>
                <a:srgbClr val="000000"/>
              </a:buClr>
              <a:buSzPts val="1100"/>
              <a:buFont typeface="Arial"/>
              <a:buNone/>
              <a:defRPr sz="600">
                <a:solidFill>
                  <a:srgbClr val="D5D5D5"/>
                </a:solidFill>
              </a:defRPr>
            </a:lvl8pPr>
            <a:lvl9pPr marL="4114800" marR="0" lvl="8" indent="-228600" algn="l">
              <a:lnSpc>
                <a:spcPct val="100000"/>
              </a:lnSpc>
              <a:spcBef>
                <a:spcPts val="0"/>
              </a:spcBef>
              <a:spcAft>
                <a:spcPts val="0"/>
              </a:spcAft>
              <a:buClr>
                <a:srgbClr val="000000"/>
              </a:buClr>
              <a:buSzPts val="1100"/>
              <a:buFont typeface="Arial"/>
              <a:buNone/>
              <a:defRPr sz="600">
                <a:solidFill>
                  <a:srgbClr val="D5D5D5"/>
                </a:solidFill>
              </a:defRPr>
            </a:lvl9pPr>
          </a:lstStyle>
          <a:p>
            <a:endParaRPr/>
          </a:p>
        </p:txBody>
      </p:sp>
      <p:grpSp>
        <p:nvGrpSpPr>
          <p:cNvPr id="392" name="Google Shape;392;p60"/>
          <p:cNvGrpSpPr/>
          <p:nvPr/>
        </p:nvGrpSpPr>
        <p:grpSpPr>
          <a:xfrm>
            <a:off x="8469122" y="4803781"/>
            <a:ext cx="420491" cy="137010"/>
            <a:chOff x="0" y="0"/>
            <a:chExt cx="2077525" cy="676925"/>
          </a:xfrm>
        </p:grpSpPr>
        <p:sp>
          <p:nvSpPr>
            <p:cNvPr id="393" name="Google Shape;393;p60"/>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94" name="Google Shape;394;p60"/>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95" name="Google Shape;395;p60"/>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96" name="Google Shape;396;p60"/>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97" name="Google Shape;397;p60"/>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98" name="Google Shape;398;p60"/>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99" name="Google Shape;399;p60"/>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Half Color Grey - Core Blue 1">
  <p:cSld name="TITLE_2_2_1_1">
    <p:spTree>
      <p:nvGrpSpPr>
        <p:cNvPr id="1" name="Shape 400"/>
        <p:cNvGrpSpPr/>
        <p:nvPr/>
      </p:nvGrpSpPr>
      <p:grpSpPr>
        <a:xfrm>
          <a:off x="0" y="0"/>
          <a:ext cx="0" cy="0"/>
          <a:chOff x="0" y="0"/>
          <a:chExt cx="0" cy="0"/>
        </a:xfrm>
      </p:grpSpPr>
      <p:sp>
        <p:nvSpPr>
          <p:cNvPr id="401" name="Google Shape;401;p61"/>
          <p:cNvSpPr txBox="1">
            <a:spLocks noGrp="1"/>
          </p:cNvSpPr>
          <p:nvPr>
            <p:ph type="body" idx="1"/>
          </p:nvPr>
        </p:nvSpPr>
        <p:spPr>
          <a:xfrm>
            <a:off x="344501" y="2175900"/>
            <a:ext cx="29766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130000"/>
              </a:lnSpc>
              <a:spcBef>
                <a:spcPts val="0"/>
              </a:spcBef>
              <a:spcAft>
                <a:spcPts val="0"/>
              </a:spcAft>
              <a:buSzPts val="900"/>
              <a:buChar char="●"/>
              <a:defRPr sz="1100">
                <a:solidFill>
                  <a:srgbClr val="5F6368"/>
                </a:solidFill>
              </a:defRPr>
            </a:lvl1pPr>
            <a:lvl2pPr marL="914400" marR="0" lvl="1" indent="-285750" algn="l">
              <a:lnSpc>
                <a:spcPct val="130000"/>
              </a:lnSpc>
              <a:spcBef>
                <a:spcPts val="0"/>
              </a:spcBef>
              <a:spcAft>
                <a:spcPts val="0"/>
              </a:spcAft>
              <a:buSzPts val="900"/>
              <a:buChar char="○"/>
              <a:defRPr sz="1100">
                <a:solidFill>
                  <a:srgbClr val="5F6368"/>
                </a:solidFill>
              </a:defRPr>
            </a:lvl2pPr>
            <a:lvl3pPr marL="1371600" lvl="2" indent="-298450" algn="l">
              <a:lnSpc>
                <a:spcPct val="130000"/>
              </a:lnSpc>
              <a:spcBef>
                <a:spcPts val="0"/>
              </a:spcBef>
              <a:spcAft>
                <a:spcPts val="0"/>
              </a:spcAft>
              <a:buClr>
                <a:srgbClr val="5F6368"/>
              </a:buClr>
              <a:buSzPts val="1100"/>
              <a:buChar char="■"/>
              <a:defRPr sz="1100">
                <a:solidFill>
                  <a:srgbClr val="5F6368"/>
                </a:solidFill>
              </a:defRPr>
            </a:lvl3pPr>
            <a:lvl4pPr marL="1828800" lvl="3" indent="-298450" algn="l">
              <a:lnSpc>
                <a:spcPct val="130000"/>
              </a:lnSpc>
              <a:spcBef>
                <a:spcPts val="0"/>
              </a:spcBef>
              <a:spcAft>
                <a:spcPts val="0"/>
              </a:spcAft>
              <a:buClr>
                <a:srgbClr val="5F6368"/>
              </a:buClr>
              <a:buSzPts val="1100"/>
              <a:buChar char="●"/>
              <a:defRPr sz="1100">
                <a:solidFill>
                  <a:srgbClr val="5F6368"/>
                </a:solidFill>
              </a:defRPr>
            </a:lvl4pPr>
            <a:lvl5pPr marL="2286000" lvl="4" indent="-298450" algn="l">
              <a:lnSpc>
                <a:spcPct val="130000"/>
              </a:lnSpc>
              <a:spcBef>
                <a:spcPts val="0"/>
              </a:spcBef>
              <a:spcAft>
                <a:spcPts val="0"/>
              </a:spcAft>
              <a:buClr>
                <a:srgbClr val="5F6368"/>
              </a:buClr>
              <a:buSzPts val="1100"/>
              <a:buChar char="○"/>
              <a:defRPr sz="1100">
                <a:solidFill>
                  <a:srgbClr val="5F6368"/>
                </a:solidFill>
              </a:defRPr>
            </a:lvl5pPr>
            <a:lvl6pPr marL="2743200" lvl="5" indent="-298450" algn="l">
              <a:lnSpc>
                <a:spcPct val="130000"/>
              </a:lnSpc>
              <a:spcBef>
                <a:spcPts val="0"/>
              </a:spcBef>
              <a:spcAft>
                <a:spcPts val="0"/>
              </a:spcAft>
              <a:buClr>
                <a:srgbClr val="5F6368"/>
              </a:buClr>
              <a:buSzPts val="1100"/>
              <a:buChar char="■"/>
              <a:defRPr sz="1100">
                <a:solidFill>
                  <a:srgbClr val="5F6368"/>
                </a:solidFill>
              </a:defRPr>
            </a:lvl6pPr>
            <a:lvl7pPr marL="3200400" lvl="6" indent="-298450" algn="l">
              <a:lnSpc>
                <a:spcPct val="130000"/>
              </a:lnSpc>
              <a:spcBef>
                <a:spcPts val="0"/>
              </a:spcBef>
              <a:spcAft>
                <a:spcPts val="0"/>
              </a:spcAft>
              <a:buClr>
                <a:srgbClr val="5F6368"/>
              </a:buClr>
              <a:buSzPts val="1100"/>
              <a:buChar char="●"/>
              <a:defRPr sz="1100">
                <a:solidFill>
                  <a:srgbClr val="5F6368"/>
                </a:solidFill>
              </a:defRPr>
            </a:lvl7pPr>
            <a:lvl8pPr marL="3657600" lvl="7" indent="-298450" algn="l">
              <a:lnSpc>
                <a:spcPct val="130000"/>
              </a:lnSpc>
              <a:spcBef>
                <a:spcPts val="0"/>
              </a:spcBef>
              <a:spcAft>
                <a:spcPts val="0"/>
              </a:spcAft>
              <a:buClr>
                <a:srgbClr val="5F6368"/>
              </a:buClr>
              <a:buSzPts val="1100"/>
              <a:buChar char="○"/>
              <a:defRPr sz="1100">
                <a:solidFill>
                  <a:srgbClr val="5F6368"/>
                </a:solidFill>
              </a:defRPr>
            </a:lvl8pPr>
            <a:lvl9pPr marL="4114800" lvl="8" indent="-298450" algn="l">
              <a:lnSpc>
                <a:spcPct val="130000"/>
              </a:lnSpc>
              <a:spcBef>
                <a:spcPts val="0"/>
              </a:spcBef>
              <a:spcAft>
                <a:spcPts val="0"/>
              </a:spcAft>
              <a:buClr>
                <a:srgbClr val="5F6368"/>
              </a:buClr>
              <a:buSzPts val="1100"/>
              <a:buChar char="■"/>
              <a:defRPr sz="1100">
                <a:solidFill>
                  <a:srgbClr val="5F6368"/>
                </a:solidFill>
              </a:defRPr>
            </a:lvl9pPr>
          </a:lstStyle>
          <a:p>
            <a:endParaRPr/>
          </a:p>
        </p:txBody>
      </p:sp>
      <p:sp>
        <p:nvSpPr>
          <p:cNvPr id="402" name="Google Shape;402;p61"/>
          <p:cNvSpPr txBox="1">
            <a:spLocks noGrp="1"/>
          </p:cNvSpPr>
          <p:nvPr>
            <p:ph type="title"/>
          </p:nvPr>
        </p:nvSpPr>
        <p:spPr>
          <a:xfrm>
            <a:off x="344501" y="1365900"/>
            <a:ext cx="38646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a:endParaRPr/>
          </a:p>
        </p:txBody>
      </p:sp>
      <p:sp>
        <p:nvSpPr>
          <p:cNvPr id="403" name="Google Shape;403;p61"/>
          <p:cNvSpPr/>
          <p:nvPr/>
        </p:nvSpPr>
        <p:spPr>
          <a:xfrm>
            <a:off x="4554300" y="0"/>
            <a:ext cx="4589700" cy="5143500"/>
          </a:xfrm>
          <a:prstGeom prst="rect">
            <a:avLst/>
          </a:prstGeom>
          <a:solidFill>
            <a:srgbClr val="F1F3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61"/>
          <p:cNvSpPr/>
          <p:nvPr/>
        </p:nvSpPr>
        <p:spPr>
          <a:xfrm>
            <a:off x="-22468" y="235365"/>
            <a:ext cx="57900" cy="4672800"/>
          </a:xfrm>
          <a:prstGeom prst="rect">
            <a:avLst/>
          </a:prstGeom>
          <a:solidFill>
            <a:srgbClr val="4285F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405" name="Google Shape;405;p61"/>
          <p:cNvSpPr txBox="1">
            <a:spLocks noGrp="1"/>
          </p:cNvSpPr>
          <p:nvPr>
            <p:ph type="body" idx="2"/>
          </p:nvPr>
        </p:nvSpPr>
        <p:spPr>
          <a:xfrm>
            <a:off x="344501" y="4743625"/>
            <a:ext cx="4345800" cy="3756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000000"/>
              </a:buClr>
              <a:buSzPts val="1100"/>
              <a:buFont typeface="Arial"/>
              <a:buNone/>
              <a:defRPr sz="600">
                <a:solidFill>
                  <a:srgbClr val="D5D5D5"/>
                </a:solidFill>
              </a:defRPr>
            </a:lvl1pPr>
            <a:lvl2pPr marL="914400" marR="0" lvl="1" indent="-228600" algn="l">
              <a:lnSpc>
                <a:spcPct val="100000"/>
              </a:lnSpc>
              <a:spcBef>
                <a:spcPts val="0"/>
              </a:spcBef>
              <a:spcAft>
                <a:spcPts val="0"/>
              </a:spcAft>
              <a:buClr>
                <a:srgbClr val="000000"/>
              </a:buClr>
              <a:buSzPts val="1100"/>
              <a:buFont typeface="Arial"/>
              <a:buNone/>
              <a:defRPr sz="600">
                <a:solidFill>
                  <a:srgbClr val="D5D5D5"/>
                </a:solidFill>
              </a:defRPr>
            </a:lvl2pPr>
            <a:lvl3pPr marL="1371600" marR="0" lvl="2" indent="-228600" algn="l">
              <a:lnSpc>
                <a:spcPct val="100000"/>
              </a:lnSpc>
              <a:spcBef>
                <a:spcPts val="0"/>
              </a:spcBef>
              <a:spcAft>
                <a:spcPts val="0"/>
              </a:spcAft>
              <a:buClr>
                <a:srgbClr val="000000"/>
              </a:buClr>
              <a:buSzPts val="1100"/>
              <a:buFont typeface="Arial"/>
              <a:buNone/>
              <a:defRPr sz="600">
                <a:solidFill>
                  <a:srgbClr val="D5D5D5"/>
                </a:solidFill>
              </a:defRPr>
            </a:lvl3pPr>
            <a:lvl4pPr marL="1828800" marR="0" lvl="3" indent="-228600" algn="l">
              <a:lnSpc>
                <a:spcPct val="100000"/>
              </a:lnSpc>
              <a:spcBef>
                <a:spcPts val="0"/>
              </a:spcBef>
              <a:spcAft>
                <a:spcPts val="0"/>
              </a:spcAft>
              <a:buClr>
                <a:srgbClr val="000000"/>
              </a:buClr>
              <a:buSzPts val="1100"/>
              <a:buFont typeface="Arial"/>
              <a:buNone/>
              <a:defRPr sz="600">
                <a:solidFill>
                  <a:srgbClr val="D5D5D5"/>
                </a:solidFill>
              </a:defRPr>
            </a:lvl4pPr>
            <a:lvl5pPr marL="2286000" marR="0" lvl="4" indent="-228600" algn="l">
              <a:lnSpc>
                <a:spcPct val="100000"/>
              </a:lnSpc>
              <a:spcBef>
                <a:spcPts val="0"/>
              </a:spcBef>
              <a:spcAft>
                <a:spcPts val="0"/>
              </a:spcAft>
              <a:buClr>
                <a:srgbClr val="000000"/>
              </a:buClr>
              <a:buSzPts val="1100"/>
              <a:buFont typeface="Arial"/>
              <a:buNone/>
              <a:defRPr sz="600">
                <a:solidFill>
                  <a:srgbClr val="D5D5D5"/>
                </a:solidFill>
              </a:defRPr>
            </a:lvl5pPr>
            <a:lvl6pPr marL="2743200" marR="0" lvl="5" indent="-228600" algn="l">
              <a:lnSpc>
                <a:spcPct val="100000"/>
              </a:lnSpc>
              <a:spcBef>
                <a:spcPts val="0"/>
              </a:spcBef>
              <a:spcAft>
                <a:spcPts val="0"/>
              </a:spcAft>
              <a:buClr>
                <a:srgbClr val="000000"/>
              </a:buClr>
              <a:buSzPts val="1100"/>
              <a:buFont typeface="Arial"/>
              <a:buNone/>
              <a:defRPr sz="600">
                <a:solidFill>
                  <a:srgbClr val="D5D5D5"/>
                </a:solidFill>
              </a:defRPr>
            </a:lvl6pPr>
            <a:lvl7pPr marL="3200400" marR="0" lvl="6" indent="-228600" algn="l">
              <a:lnSpc>
                <a:spcPct val="100000"/>
              </a:lnSpc>
              <a:spcBef>
                <a:spcPts val="0"/>
              </a:spcBef>
              <a:spcAft>
                <a:spcPts val="0"/>
              </a:spcAft>
              <a:buClr>
                <a:srgbClr val="000000"/>
              </a:buClr>
              <a:buSzPts val="1100"/>
              <a:buFont typeface="Arial"/>
              <a:buNone/>
              <a:defRPr sz="600">
                <a:solidFill>
                  <a:srgbClr val="D5D5D5"/>
                </a:solidFill>
              </a:defRPr>
            </a:lvl7pPr>
            <a:lvl8pPr marL="3657600" marR="0" lvl="7" indent="-228600" algn="l">
              <a:lnSpc>
                <a:spcPct val="100000"/>
              </a:lnSpc>
              <a:spcBef>
                <a:spcPts val="0"/>
              </a:spcBef>
              <a:spcAft>
                <a:spcPts val="0"/>
              </a:spcAft>
              <a:buClr>
                <a:srgbClr val="000000"/>
              </a:buClr>
              <a:buSzPts val="1100"/>
              <a:buFont typeface="Arial"/>
              <a:buNone/>
              <a:defRPr sz="600">
                <a:solidFill>
                  <a:srgbClr val="D5D5D5"/>
                </a:solidFill>
              </a:defRPr>
            </a:lvl8pPr>
            <a:lvl9pPr marL="4114800" marR="0" lvl="8" indent="-228600" algn="l">
              <a:lnSpc>
                <a:spcPct val="100000"/>
              </a:lnSpc>
              <a:spcBef>
                <a:spcPts val="0"/>
              </a:spcBef>
              <a:spcAft>
                <a:spcPts val="0"/>
              </a:spcAft>
              <a:buClr>
                <a:srgbClr val="000000"/>
              </a:buClr>
              <a:buSzPts val="1100"/>
              <a:buFont typeface="Arial"/>
              <a:buNone/>
              <a:defRPr sz="600">
                <a:solidFill>
                  <a:srgbClr val="D5D5D5"/>
                </a:solidFill>
              </a:defRPr>
            </a:lvl9pPr>
          </a:lstStyle>
          <a:p>
            <a:endParaRPr/>
          </a:p>
        </p:txBody>
      </p:sp>
      <p:grpSp>
        <p:nvGrpSpPr>
          <p:cNvPr id="406" name="Google Shape;406;p61"/>
          <p:cNvGrpSpPr/>
          <p:nvPr/>
        </p:nvGrpSpPr>
        <p:grpSpPr>
          <a:xfrm>
            <a:off x="8469122" y="4803781"/>
            <a:ext cx="420491" cy="137010"/>
            <a:chOff x="0" y="0"/>
            <a:chExt cx="2077525" cy="676925"/>
          </a:xfrm>
        </p:grpSpPr>
        <p:sp>
          <p:nvSpPr>
            <p:cNvPr id="407" name="Google Shape;407;p61"/>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08" name="Google Shape;408;p61"/>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09" name="Google Shape;409;p61"/>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10" name="Google Shape;410;p61"/>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11" name="Google Shape;411;p61"/>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12" name="Google Shape;412;p61"/>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413" name="Google Shape;413;p61"/>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2022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Half Color Grey - Core Green 1">
  <p:cSld name="TITLE_2_1_1_2_1_1">
    <p:spTree>
      <p:nvGrpSpPr>
        <p:cNvPr id="1" name="Shape 414"/>
        <p:cNvGrpSpPr/>
        <p:nvPr/>
      </p:nvGrpSpPr>
      <p:grpSpPr>
        <a:xfrm>
          <a:off x="0" y="0"/>
          <a:ext cx="0" cy="0"/>
          <a:chOff x="0" y="0"/>
          <a:chExt cx="0" cy="0"/>
        </a:xfrm>
      </p:grpSpPr>
      <p:sp>
        <p:nvSpPr>
          <p:cNvPr id="415" name="Google Shape;415;p62"/>
          <p:cNvSpPr/>
          <p:nvPr/>
        </p:nvSpPr>
        <p:spPr>
          <a:xfrm>
            <a:off x="4554300" y="0"/>
            <a:ext cx="4589700" cy="5143500"/>
          </a:xfrm>
          <a:prstGeom prst="rect">
            <a:avLst/>
          </a:prstGeom>
          <a:solidFill>
            <a:srgbClr val="F1F3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62"/>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417" name="Google Shape;417;p62"/>
          <p:cNvSpPr txBox="1">
            <a:spLocks noGrp="1"/>
          </p:cNvSpPr>
          <p:nvPr>
            <p:ph type="body" idx="1"/>
          </p:nvPr>
        </p:nvSpPr>
        <p:spPr>
          <a:xfrm>
            <a:off x="344501" y="2175900"/>
            <a:ext cx="29766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260000"/>
              </a:lnSpc>
              <a:spcBef>
                <a:spcPts val="0"/>
              </a:spcBef>
              <a:spcAft>
                <a:spcPts val="0"/>
              </a:spcAft>
              <a:buSzPts val="900"/>
              <a:buChar char="●"/>
              <a:defRPr sz="1100">
                <a:solidFill>
                  <a:srgbClr val="5F6368"/>
                </a:solidFill>
              </a:defRPr>
            </a:lvl1pPr>
            <a:lvl2pPr marL="914400" marR="0" lvl="1" indent="-285750" algn="l">
              <a:lnSpc>
                <a:spcPct val="260000"/>
              </a:lnSpc>
              <a:spcBef>
                <a:spcPts val="0"/>
              </a:spcBef>
              <a:spcAft>
                <a:spcPts val="0"/>
              </a:spcAft>
              <a:buSzPts val="900"/>
              <a:buChar char="○"/>
              <a:defRPr sz="1100">
                <a:solidFill>
                  <a:srgbClr val="5F6368"/>
                </a:solidFill>
              </a:defRPr>
            </a:lvl2pPr>
            <a:lvl3pPr marL="1371600" lvl="2" indent="-298450" algn="l">
              <a:lnSpc>
                <a:spcPct val="260000"/>
              </a:lnSpc>
              <a:spcBef>
                <a:spcPts val="0"/>
              </a:spcBef>
              <a:spcAft>
                <a:spcPts val="0"/>
              </a:spcAft>
              <a:buClr>
                <a:srgbClr val="5F6368"/>
              </a:buClr>
              <a:buSzPts val="1100"/>
              <a:buChar char="■"/>
              <a:defRPr sz="1100">
                <a:solidFill>
                  <a:srgbClr val="5F6368"/>
                </a:solidFill>
              </a:defRPr>
            </a:lvl3pPr>
            <a:lvl4pPr marL="1828800" lvl="3" indent="-298450" algn="l">
              <a:lnSpc>
                <a:spcPct val="260000"/>
              </a:lnSpc>
              <a:spcBef>
                <a:spcPts val="0"/>
              </a:spcBef>
              <a:spcAft>
                <a:spcPts val="0"/>
              </a:spcAft>
              <a:buClr>
                <a:srgbClr val="5F6368"/>
              </a:buClr>
              <a:buSzPts val="1100"/>
              <a:buChar char="●"/>
              <a:defRPr sz="1100">
                <a:solidFill>
                  <a:srgbClr val="5F6368"/>
                </a:solidFill>
              </a:defRPr>
            </a:lvl4pPr>
            <a:lvl5pPr marL="2286000" lvl="4" indent="-298450" algn="l">
              <a:lnSpc>
                <a:spcPct val="260000"/>
              </a:lnSpc>
              <a:spcBef>
                <a:spcPts val="0"/>
              </a:spcBef>
              <a:spcAft>
                <a:spcPts val="0"/>
              </a:spcAft>
              <a:buClr>
                <a:srgbClr val="5F6368"/>
              </a:buClr>
              <a:buSzPts val="1100"/>
              <a:buChar char="○"/>
              <a:defRPr sz="1100">
                <a:solidFill>
                  <a:srgbClr val="5F6368"/>
                </a:solidFill>
              </a:defRPr>
            </a:lvl5pPr>
            <a:lvl6pPr marL="2743200" lvl="5" indent="-298450" algn="l">
              <a:lnSpc>
                <a:spcPct val="260000"/>
              </a:lnSpc>
              <a:spcBef>
                <a:spcPts val="0"/>
              </a:spcBef>
              <a:spcAft>
                <a:spcPts val="0"/>
              </a:spcAft>
              <a:buClr>
                <a:srgbClr val="5F6368"/>
              </a:buClr>
              <a:buSzPts val="1100"/>
              <a:buChar char="■"/>
              <a:defRPr sz="1100">
                <a:solidFill>
                  <a:srgbClr val="5F6368"/>
                </a:solidFill>
              </a:defRPr>
            </a:lvl6pPr>
            <a:lvl7pPr marL="3200400" lvl="6" indent="-298450" algn="l">
              <a:lnSpc>
                <a:spcPct val="260000"/>
              </a:lnSpc>
              <a:spcBef>
                <a:spcPts val="0"/>
              </a:spcBef>
              <a:spcAft>
                <a:spcPts val="0"/>
              </a:spcAft>
              <a:buClr>
                <a:srgbClr val="5F6368"/>
              </a:buClr>
              <a:buSzPts val="1100"/>
              <a:buChar char="●"/>
              <a:defRPr sz="1100">
                <a:solidFill>
                  <a:srgbClr val="5F6368"/>
                </a:solidFill>
              </a:defRPr>
            </a:lvl7pPr>
            <a:lvl8pPr marL="3657600" lvl="7" indent="-298450" algn="l">
              <a:lnSpc>
                <a:spcPct val="260000"/>
              </a:lnSpc>
              <a:spcBef>
                <a:spcPts val="0"/>
              </a:spcBef>
              <a:spcAft>
                <a:spcPts val="0"/>
              </a:spcAft>
              <a:buClr>
                <a:srgbClr val="5F6368"/>
              </a:buClr>
              <a:buSzPts val="1100"/>
              <a:buChar char="○"/>
              <a:defRPr sz="1100">
                <a:solidFill>
                  <a:srgbClr val="5F6368"/>
                </a:solidFill>
              </a:defRPr>
            </a:lvl8pPr>
            <a:lvl9pPr marL="4114800" lvl="8" indent="-298450" algn="l">
              <a:lnSpc>
                <a:spcPct val="260000"/>
              </a:lnSpc>
              <a:spcBef>
                <a:spcPts val="0"/>
              </a:spcBef>
              <a:spcAft>
                <a:spcPts val="0"/>
              </a:spcAft>
              <a:buClr>
                <a:srgbClr val="5F6368"/>
              </a:buClr>
              <a:buSzPts val="1100"/>
              <a:buChar char="■"/>
              <a:defRPr sz="1100">
                <a:solidFill>
                  <a:srgbClr val="5F6368"/>
                </a:solidFill>
              </a:defRPr>
            </a:lvl9pPr>
          </a:lstStyle>
          <a:p>
            <a:endParaRPr/>
          </a:p>
        </p:txBody>
      </p:sp>
      <p:sp>
        <p:nvSpPr>
          <p:cNvPr id="418" name="Google Shape;418;p62"/>
          <p:cNvSpPr txBox="1">
            <a:spLocks noGrp="1"/>
          </p:cNvSpPr>
          <p:nvPr>
            <p:ph type="title"/>
          </p:nvPr>
        </p:nvSpPr>
        <p:spPr>
          <a:xfrm>
            <a:off x="344501" y="1365900"/>
            <a:ext cx="38646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a:endParaRPr/>
          </a:p>
        </p:txBody>
      </p:sp>
      <p:sp>
        <p:nvSpPr>
          <p:cNvPr id="419" name="Google Shape;419;p62"/>
          <p:cNvSpPr txBox="1">
            <a:spLocks noGrp="1"/>
          </p:cNvSpPr>
          <p:nvPr>
            <p:ph type="body" idx="2"/>
          </p:nvPr>
        </p:nvSpPr>
        <p:spPr>
          <a:xfrm>
            <a:off x="344501" y="4743625"/>
            <a:ext cx="4345800" cy="3756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000000"/>
              </a:buClr>
              <a:buSzPts val="1100"/>
              <a:buFont typeface="Arial"/>
              <a:buNone/>
              <a:defRPr sz="600">
                <a:solidFill>
                  <a:srgbClr val="D5D5D5"/>
                </a:solidFill>
              </a:defRPr>
            </a:lvl1pPr>
            <a:lvl2pPr marL="914400" marR="0" lvl="1" indent="-228600" algn="l">
              <a:lnSpc>
                <a:spcPct val="100000"/>
              </a:lnSpc>
              <a:spcBef>
                <a:spcPts val="0"/>
              </a:spcBef>
              <a:spcAft>
                <a:spcPts val="0"/>
              </a:spcAft>
              <a:buClr>
                <a:srgbClr val="000000"/>
              </a:buClr>
              <a:buSzPts val="1100"/>
              <a:buFont typeface="Arial"/>
              <a:buNone/>
              <a:defRPr sz="600">
                <a:solidFill>
                  <a:srgbClr val="D5D5D5"/>
                </a:solidFill>
              </a:defRPr>
            </a:lvl2pPr>
            <a:lvl3pPr marL="1371600" marR="0" lvl="2" indent="-228600" algn="l">
              <a:lnSpc>
                <a:spcPct val="100000"/>
              </a:lnSpc>
              <a:spcBef>
                <a:spcPts val="0"/>
              </a:spcBef>
              <a:spcAft>
                <a:spcPts val="0"/>
              </a:spcAft>
              <a:buClr>
                <a:srgbClr val="000000"/>
              </a:buClr>
              <a:buSzPts val="1100"/>
              <a:buFont typeface="Arial"/>
              <a:buNone/>
              <a:defRPr sz="600">
                <a:solidFill>
                  <a:srgbClr val="D5D5D5"/>
                </a:solidFill>
              </a:defRPr>
            </a:lvl3pPr>
            <a:lvl4pPr marL="1828800" marR="0" lvl="3" indent="-228600" algn="l">
              <a:lnSpc>
                <a:spcPct val="100000"/>
              </a:lnSpc>
              <a:spcBef>
                <a:spcPts val="0"/>
              </a:spcBef>
              <a:spcAft>
                <a:spcPts val="0"/>
              </a:spcAft>
              <a:buClr>
                <a:srgbClr val="000000"/>
              </a:buClr>
              <a:buSzPts val="1100"/>
              <a:buFont typeface="Arial"/>
              <a:buNone/>
              <a:defRPr sz="600">
                <a:solidFill>
                  <a:srgbClr val="D5D5D5"/>
                </a:solidFill>
              </a:defRPr>
            </a:lvl4pPr>
            <a:lvl5pPr marL="2286000" marR="0" lvl="4" indent="-228600" algn="l">
              <a:lnSpc>
                <a:spcPct val="100000"/>
              </a:lnSpc>
              <a:spcBef>
                <a:spcPts val="0"/>
              </a:spcBef>
              <a:spcAft>
                <a:spcPts val="0"/>
              </a:spcAft>
              <a:buClr>
                <a:srgbClr val="000000"/>
              </a:buClr>
              <a:buSzPts val="1100"/>
              <a:buFont typeface="Arial"/>
              <a:buNone/>
              <a:defRPr sz="600">
                <a:solidFill>
                  <a:srgbClr val="D5D5D5"/>
                </a:solidFill>
              </a:defRPr>
            </a:lvl5pPr>
            <a:lvl6pPr marL="2743200" marR="0" lvl="5" indent="-228600" algn="l">
              <a:lnSpc>
                <a:spcPct val="100000"/>
              </a:lnSpc>
              <a:spcBef>
                <a:spcPts val="0"/>
              </a:spcBef>
              <a:spcAft>
                <a:spcPts val="0"/>
              </a:spcAft>
              <a:buClr>
                <a:srgbClr val="000000"/>
              </a:buClr>
              <a:buSzPts val="1100"/>
              <a:buFont typeface="Arial"/>
              <a:buNone/>
              <a:defRPr sz="600">
                <a:solidFill>
                  <a:srgbClr val="D5D5D5"/>
                </a:solidFill>
              </a:defRPr>
            </a:lvl6pPr>
            <a:lvl7pPr marL="3200400" marR="0" lvl="6" indent="-228600" algn="l">
              <a:lnSpc>
                <a:spcPct val="100000"/>
              </a:lnSpc>
              <a:spcBef>
                <a:spcPts val="0"/>
              </a:spcBef>
              <a:spcAft>
                <a:spcPts val="0"/>
              </a:spcAft>
              <a:buClr>
                <a:srgbClr val="000000"/>
              </a:buClr>
              <a:buSzPts val="1100"/>
              <a:buFont typeface="Arial"/>
              <a:buNone/>
              <a:defRPr sz="600">
                <a:solidFill>
                  <a:srgbClr val="D5D5D5"/>
                </a:solidFill>
              </a:defRPr>
            </a:lvl7pPr>
            <a:lvl8pPr marL="3657600" marR="0" lvl="7" indent="-228600" algn="l">
              <a:lnSpc>
                <a:spcPct val="100000"/>
              </a:lnSpc>
              <a:spcBef>
                <a:spcPts val="0"/>
              </a:spcBef>
              <a:spcAft>
                <a:spcPts val="0"/>
              </a:spcAft>
              <a:buClr>
                <a:srgbClr val="000000"/>
              </a:buClr>
              <a:buSzPts val="1100"/>
              <a:buFont typeface="Arial"/>
              <a:buNone/>
              <a:defRPr sz="600">
                <a:solidFill>
                  <a:srgbClr val="D5D5D5"/>
                </a:solidFill>
              </a:defRPr>
            </a:lvl8pPr>
            <a:lvl9pPr marL="4114800" marR="0" lvl="8" indent="-228600" algn="l">
              <a:lnSpc>
                <a:spcPct val="100000"/>
              </a:lnSpc>
              <a:spcBef>
                <a:spcPts val="0"/>
              </a:spcBef>
              <a:spcAft>
                <a:spcPts val="0"/>
              </a:spcAft>
              <a:buClr>
                <a:srgbClr val="000000"/>
              </a:buClr>
              <a:buSzPts val="1100"/>
              <a:buFont typeface="Arial"/>
              <a:buNone/>
              <a:defRPr sz="600">
                <a:solidFill>
                  <a:srgbClr val="D5D5D5"/>
                </a:solidFill>
              </a:defRPr>
            </a:lvl9pPr>
          </a:lstStyle>
          <a:p>
            <a:endParaRPr/>
          </a:p>
        </p:txBody>
      </p:sp>
      <p:grpSp>
        <p:nvGrpSpPr>
          <p:cNvPr id="420" name="Google Shape;420;p62"/>
          <p:cNvGrpSpPr/>
          <p:nvPr/>
        </p:nvGrpSpPr>
        <p:grpSpPr>
          <a:xfrm>
            <a:off x="8469122" y="4803781"/>
            <a:ext cx="420491" cy="137010"/>
            <a:chOff x="0" y="0"/>
            <a:chExt cx="2077525" cy="676925"/>
          </a:xfrm>
        </p:grpSpPr>
        <p:sp>
          <p:nvSpPr>
            <p:cNvPr id="421" name="Google Shape;421;p62"/>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22" name="Google Shape;422;p62"/>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23" name="Google Shape;423;p62"/>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24" name="Google Shape;424;p62"/>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25" name="Google Shape;425;p62"/>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26" name="Google Shape;426;p62"/>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427" name="Google Shape;427;p62"/>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2022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Half Color Grey - Core Red 1">
  <p:cSld name="TITLE_2_1_1_1_1_1_1">
    <p:spTree>
      <p:nvGrpSpPr>
        <p:cNvPr id="1" name="Shape 428"/>
        <p:cNvGrpSpPr/>
        <p:nvPr/>
      </p:nvGrpSpPr>
      <p:grpSpPr>
        <a:xfrm>
          <a:off x="0" y="0"/>
          <a:ext cx="0" cy="0"/>
          <a:chOff x="0" y="0"/>
          <a:chExt cx="0" cy="0"/>
        </a:xfrm>
      </p:grpSpPr>
      <p:sp>
        <p:nvSpPr>
          <p:cNvPr id="429" name="Google Shape;429;p63"/>
          <p:cNvSpPr/>
          <p:nvPr/>
        </p:nvSpPr>
        <p:spPr>
          <a:xfrm>
            <a:off x="4554300" y="0"/>
            <a:ext cx="4589700" cy="5143500"/>
          </a:xfrm>
          <a:prstGeom prst="rect">
            <a:avLst/>
          </a:prstGeom>
          <a:solidFill>
            <a:srgbClr val="F1F3F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63"/>
          <p:cNvSpPr/>
          <p:nvPr/>
        </p:nvSpPr>
        <p:spPr>
          <a:xfrm>
            <a:off x="-22468" y="235365"/>
            <a:ext cx="57900" cy="4672800"/>
          </a:xfrm>
          <a:prstGeom prst="rect">
            <a:avLst/>
          </a:prstGeom>
          <a:solidFill>
            <a:srgbClr val="EA4335"/>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431" name="Google Shape;431;p63"/>
          <p:cNvSpPr txBox="1">
            <a:spLocks noGrp="1"/>
          </p:cNvSpPr>
          <p:nvPr>
            <p:ph type="body" idx="1"/>
          </p:nvPr>
        </p:nvSpPr>
        <p:spPr>
          <a:xfrm>
            <a:off x="344501" y="2175900"/>
            <a:ext cx="2976600" cy="2046300"/>
          </a:xfrm>
          <a:prstGeom prst="rect">
            <a:avLst/>
          </a:prstGeom>
          <a:noFill/>
          <a:ln>
            <a:noFill/>
          </a:ln>
        </p:spPr>
        <p:txBody>
          <a:bodyPr spcFirstLastPara="1" wrap="square" lIns="91425" tIns="91425" rIns="91425" bIns="91425" anchor="t" anchorCtr="0">
            <a:noAutofit/>
          </a:bodyPr>
          <a:lstStyle>
            <a:lvl1pPr marL="457200" marR="0" lvl="0" indent="-285750" algn="l">
              <a:lnSpc>
                <a:spcPct val="260000"/>
              </a:lnSpc>
              <a:spcBef>
                <a:spcPts val="0"/>
              </a:spcBef>
              <a:spcAft>
                <a:spcPts val="0"/>
              </a:spcAft>
              <a:buSzPts val="900"/>
              <a:buChar char="●"/>
              <a:defRPr sz="1100">
                <a:solidFill>
                  <a:srgbClr val="5F6368"/>
                </a:solidFill>
              </a:defRPr>
            </a:lvl1pPr>
            <a:lvl2pPr marL="914400" marR="0" lvl="1" indent="-285750" algn="l">
              <a:lnSpc>
                <a:spcPct val="260000"/>
              </a:lnSpc>
              <a:spcBef>
                <a:spcPts val="0"/>
              </a:spcBef>
              <a:spcAft>
                <a:spcPts val="0"/>
              </a:spcAft>
              <a:buSzPts val="900"/>
              <a:buChar char="○"/>
              <a:defRPr sz="1100">
                <a:solidFill>
                  <a:srgbClr val="5F6368"/>
                </a:solidFill>
              </a:defRPr>
            </a:lvl2pPr>
            <a:lvl3pPr marL="1371600" lvl="2" indent="-298450" algn="l">
              <a:lnSpc>
                <a:spcPct val="260000"/>
              </a:lnSpc>
              <a:spcBef>
                <a:spcPts val="0"/>
              </a:spcBef>
              <a:spcAft>
                <a:spcPts val="0"/>
              </a:spcAft>
              <a:buClr>
                <a:srgbClr val="5F6368"/>
              </a:buClr>
              <a:buSzPts val="1100"/>
              <a:buChar char="■"/>
              <a:defRPr sz="1100">
                <a:solidFill>
                  <a:srgbClr val="5F6368"/>
                </a:solidFill>
              </a:defRPr>
            </a:lvl3pPr>
            <a:lvl4pPr marL="1828800" lvl="3" indent="-298450" algn="l">
              <a:lnSpc>
                <a:spcPct val="260000"/>
              </a:lnSpc>
              <a:spcBef>
                <a:spcPts val="0"/>
              </a:spcBef>
              <a:spcAft>
                <a:spcPts val="0"/>
              </a:spcAft>
              <a:buClr>
                <a:srgbClr val="5F6368"/>
              </a:buClr>
              <a:buSzPts val="1100"/>
              <a:buChar char="●"/>
              <a:defRPr sz="1100">
                <a:solidFill>
                  <a:srgbClr val="5F6368"/>
                </a:solidFill>
              </a:defRPr>
            </a:lvl4pPr>
            <a:lvl5pPr marL="2286000" lvl="4" indent="-298450" algn="l">
              <a:lnSpc>
                <a:spcPct val="260000"/>
              </a:lnSpc>
              <a:spcBef>
                <a:spcPts val="0"/>
              </a:spcBef>
              <a:spcAft>
                <a:spcPts val="0"/>
              </a:spcAft>
              <a:buClr>
                <a:srgbClr val="5F6368"/>
              </a:buClr>
              <a:buSzPts val="1100"/>
              <a:buChar char="○"/>
              <a:defRPr sz="1100">
                <a:solidFill>
                  <a:srgbClr val="5F6368"/>
                </a:solidFill>
              </a:defRPr>
            </a:lvl5pPr>
            <a:lvl6pPr marL="2743200" lvl="5" indent="-298450" algn="l">
              <a:lnSpc>
                <a:spcPct val="260000"/>
              </a:lnSpc>
              <a:spcBef>
                <a:spcPts val="0"/>
              </a:spcBef>
              <a:spcAft>
                <a:spcPts val="0"/>
              </a:spcAft>
              <a:buClr>
                <a:srgbClr val="5F6368"/>
              </a:buClr>
              <a:buSzPts val="1100"/>
              <a:buChar char="■"/>
              <a:defRPr sz="1100">
                <a:solidFill>
                  <a:srgbClr val="5F6368"/>
                </a:solidFill>
              </a:defRPr>
            </a:lvl6pPr>
            <a:lvl7pPr marL="3200400" lvl="6" indent="-298450" algn="l">
              <a:lnSpc>
                <a:spcPct val="260000"/>
              </a:lnSpc>
              <a:spcBef>
                <a:spcPts val="0"/>
              </a:spcBef>
              <a:spcAft>
                <a:spcPts val="0"/>
              </a:spcAft>
              <a:buClr>
                <a:srgbClr val="5F6368"/>
              </a:buClr>
              <a:buSzPts val="1100"/>
              <a:buChar char="●"/>
              <a:defRPr sz="1100">
                <a:solidFill>
                  <a:srgbClr val="5F6368"/>
                </a:solidFill>
              </a:defRPr>
            </a:lvl7pPr>
            <a:lvl8pPr marL="3657600" lvl="7" indent="-298450" algn="l">
              <a:lnSpc>
                <a:spcPct val="260000"/>
              </a:lnSpc>
              <a:spcBef>
                <a:spcPts val="0"/>
              </a:spcBef>
              <a:spcAft>
                <a:spcPts val="0"/>
              </a:spcAft>
              <a:buClr>
                <a:srgbClr val="5F6368"/>
              </a:buClr>
              <a:buSzPts val="1100"/>
              <a:buChar char="○"/>
              <a:defRPr sz="1100">
                <a:solidFill>
                  <a:srgbClr val="5F6368"/>
                </a:solidFill>
              </a:defRPr>
            </a:lvl8pPr>
            <a:lvl9pPr marL="4114800" lvl="8" indent="-298450" algn="l">
              <a:lnSpc>
                <a:spcPct val="260000"/>
              </a:lnSpc>
              <a:spcBef>
                <a:spcPts val="0"/>
              </a:spcBef>
              <a:spcAft>
                <a:spcPts val="0"/>
              </a:spcAft>
              <a:buClr>
                <a:srgbClr val="5F6368"/>
              </a:buClr>
              <a:buSzPts val="1100"/>
              <a:buChar char="■"/>
              <a:defRPr sz="1100">
                <a:solidFill>
                  <a:srgbClr val="5F6368"/>
                </a:solidFill>
              </a:defRPr>
            </a:lvl9pPr>
          </a:lstStyle>
          <a:p>
            <a:endParaRPr/>
          </a:p>
        </p:txBody>
      </p:sp>
      <p:sp>
        <p:nvSpPr>
          <p:cNvPr id="432" name="Google Shape;432;p63"/>
          <p:cNvSpPr txBox="1">
            <a:spLocks noGrp="1"/>
          </p:cNvSpPr>
          <p:nvPr>
            <p:ph type="title"/>
          </p:nvPr>
        </p:nvSpPr>
        <p:spPr>
          <a:xfrm>
            <a:off x="344501" y="1365900"/>
            <a:ext cx="38646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a:endParaRPr/>
          </a:p>
        </p:txBody>
      </p:sp>
      <p:sp>
        <p:nvSpPr>
          <p:cNvPr id="433" name="Google Shape;433;p63"/>
          <p:cNvSpPr txBox="1">
            <a:spLocks noGrp="1"/>
          </p:cNvSpPr>
          <p:nvPr>
            <p:ph type="body" idx="2"/>
          </p:nvPr>
        </p:nvSpPr>
        <p:spPr>
          <a:xfrm>
            <a:off x="344501" y="4743625"/>
            <a:ext cx="4345800" cy="3756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0"/>
              </a:spcBef>
              <a:spcAft>
                <a:spcPts val="0"/>
              </a:spcAft>
              <a:buClr>
                <a:srgbClr val="000000"/>
              </a:buClr>
              <a:buSzPts val="1100"/>
              <a:buFont typeface="Arial"/>
              <a:buNone/>
              <a:defRPr sz="600">
                <a:solidFill>
                  <a:srgbClr val="D5D5D5"/>
                </a:solidFill>
              </a:defRPr>
            </a:lvl1pPr>
            <a:lvl2pPr marL="914400" marR="0" lvl="1" indent="-228600" algn="l">
              <a:lnSpc>
                <a:spcPct val="100000"/>
              </a:lnSpc>
              <a:spcBef>
                <a:spcPts val="0"/>
              </a:spcBef>
              <a:spcAft>
                <a:spcPts val="0"/>
              </a:spcAft>
              <a:buClr>
                <a:srgbClr val="000000"/>
              </a:buClr>
              <a:buSzPts val="1100"/>
              <a:buFont typeface="Arial"/>
              <a:buNone/>
              <a:defRPr sz="600">
                <a:solidFill>
                  <a:srgbClr val="D5D5D5"/>
                </a:solidFill>
              </a:defRPr>
            </a:lvl2pPr>
            <a:lvl3pPr marL="1371600" marR="0" lvl="2" indent="-228600" algn="l">
              <a:lnSpc>
                <a:spcPct val="100000"/>
              </a:lnSpc>
              <a:spcBef>
                <a:spcPts val="0"/>
              </a:spcBef>
              <a:spcAft>
                <a:spcPts val="0"/>
              </a:spcAft>
              <a:buClr>
                <a:srgbClr val="000000"/>
              </a:buClr>
              <a:buSzPts val="1100"/>
              <a:buFont typeface="Arial"/>
              <a:buNone/>
              <a:defRPr sz="600">
                <a:solidFill>
                  <a:srgbClr val="D5D5D5"/>
                </a:solidFill>
              </a:defRPr>
            </a:lvl3pPr>
            <a:lvl4pPr marL="1828800" marR="0" lvl="3" indent="-228600" algn="l">
              <a:lnSpc>
                <a:spcPct val="100000"/>
              </a:lnSpc>
              <a:spcBef>
                <a:spcPts val="0"/>
              </a:spcBef>
              <a:spcAft>
                <a:spcPts val="0"/>
              </a:spcAft>
              <a:buClr>
                <a:srgbClr val="000000"/>
              </a:buClr>
              <a:buSzPts val="1100"/>
              <a:buFont typeface="Arial"/>
              <a:buNone/>
              <a:defRPr sz="600">
                <a:solidFill>
                  <a:srgbClr val="D5D5D5"/>
                </a:solidFill>
              </a:defRPr>
            </a:lvl4pPr>
            <a:lvl5pPr marL="2286000" marR="0" lvl="4" indent="-228600" algn="l">
              <a:lnSpc>
                <a:spcPct val="100000"/>
              </a:lnSpc>
              <a:spcBef>
                <a:spcPts val="0"/>
              </a:spcBef>
              <a:spcAft>
                <a:spcPts val="0"/>
              </a:spcAft>
              <a:buClr>
                <a:srgbClr val="000000"/>
              </a:buClr>
              <a:buSzPts val="1100"/>
              <a:buFont typeface="Arial"/>
              <a:buNone/>
              <a:defRPr sz="600">
                <a:solidFill>
                  <a:srgbClr val="D5D5D5"/>
                </a:solidFill>
              </a:defRPr>
            </a:lvl5pPr>
            <a:lvl6pPr marL="2743200" marR="0" lvl="5" indent="-228600" algn="l">
              <a:lnSpc>
                <a:spcPct val="100000"/>
              </a:lnSpc>
              <a:spcBef>
                <a:spcPts val="0"/>
              </a:spcBef>
              <a:spcAft>
                <a:spcPts val="0"/>
              </a:spcAft>
              <a:buClr>
                <a:srgbClr val="000000"/>
              </a:buClr>
              <a:buSzPts val="1100"/>
              <a:buFont typeface="Arial"/>
              <a:buNone/>
              <a:defRPr sz="600">
                <a:solidFill>
                  <a:srgbClr val="D5D5D5"/>
                </a:solidFill>
              </a:defRPr>
            </a:lvl6pPr>
            <a:lvl7pPr marL="3200400" marR="0" lvl="6" indent="-228600" algn="l">
              <a:lnSpc>
                <a:spcPct val="100000"/>
              </a:lnSpc>
              <a:spcBef>
                <a:spcPts val="0"/>
              </a:spcBef>
              <a:spcAft>
                <a:spcPts val="0"/>
              </a:spcAft>
              <a:buClr>
                <a:srgbClr val="000000"/>
              </a:buClr>
              <a:buSzPts val="1100"/>
              <a:buFont typeface="Arial"/>
              <a:buNone/>
              <a:defRPr sz="600">
                <a:solidFill>
                  <a:srgbClr val="D5D5D5"/>
                </a:solidFill>
              </a:defRPr>
            </a:lvl7pPr>
            <a:lvl8pPr marL="3657600" marR="0" lvl="7" indent="-228600" algn="l">
              <a:lnSpc>
                <a:spcPct val="100000"/>
              </a:lnSpc>
              <a:spcBef>
                <a:spcPts val="0"/>
              </a:spcBef>
              <a:spcAft>
                <a:spcPts val="0"/>
              </a:spcAft>
              <a:buClr>
                <a:srgbClr val="000000"/>
              </a:buClr>
              <a:buSzPts val="1100"/>
              <a:buFont typeface="Arial"/>
              <a:buNone/>
              <a:defRPr sz="600">
                <a:solidFill>
                  <a:srgbClr val="D5D5D5"/>
                </a:solidFill>
              </a:defRPr>
            </a:lvl8pPr>
            <a:lvl9pPr marL="4114800" marR="0" lvl="8" indent="-228600" algn="l">
              <a:lnSpc>
                <a:spcPct val="100000"/>
              </a:lnSpc>
              <a:spcBef>
                <a:spcPts val="0"/>
              </a:spcBef>
              <a:spcAft>
                <a:spcPts val="0"/>
              </a:spcAft>
              <a:buClr>
                <a:srgbClr val="000000"/>
              </a:buClr>
              <a:buSzPts val="1100"/>
              <a:buFont typeface="Arial"/>
              <a:buNone/>
              <a:defRPr sz="600">
                <a:solidFill>
                  <a:srgbClr val="D5D5D5"/>
                </a:solidFill>
              </a:defRPr>
            </a:lvl9pPr>
          </a:lstStyle>
          <a:p>
            <a:endParaRPr/>
          </a:p>
        </p:txBody>
      </p:sp>
      <p:grpSp>
        <p:nvGrpSpPr>
          <p:cNvPr id="434" name="Google Shape;434;p63"/>
          <p:cNvGrpSpPr/>
          <p:nvPr/>
        </p:nvGrpSpPr>
        <p:grpSpPr>
          <a:xfrm>
            <a:off x="8469122" y="4803781"/>
            <a:ext cx="420491" cy="137010"/>
            <a:chOff x="0" y="0"/>
            <a:chExt cx="2077525" cy="676925"/>
          </a:xfrm>
        </p:grpSpPr>
        <p:sp>
          <p:nvSpPr>
            <p:cNvPr id="435" name="Google Shape;435;p63"/>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36" name="Google Shape;436;p63"/>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37" name="Google Shape;437;p63"/>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38" name="Google Shape;438;p63"/>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39" name="Google Shape;439;p63"/>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40" name="Google Shape;440;p63"/>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441" name="Google Shape;441;p63"/>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ody Slide - Basic Text - Blue">
  <p:cSld name="TITLE_2_3">
    <p:spTree>
      <p:nvGrpSpPr>
        <p:cNvPr id="1" name="Shape 35"/>
        <p:cNvGrpSpPr/>
        <p:nvPr/>
      </p:nvGrpSpPr>
      <p:grpSpPr>
        <a:xfrm>
          <a:off x="0" y="0"/>
          <a:ext cx="0" cy="0"/>
          <a:chOff x="0" y="0"/>
          <a:chExt cx="0" cy="0"/>
        </a:xfrm>
      </p:grpSpPr>
      <p:sp>
        <p:nvSpPr>
          <p:cNvPr id="36" name="Google Shape;36;p28"/>
          <p:cNvSpPr txBox="1">
            <a:spLocks noGrp="1"/>
          </p:cNvSpPr>
          <p:nvPr>
            <p:ph type="body" idx="1"/>
          </p:nvPr>
        </p:nvSpPr>
        <p:spPr>
          <a:xfrm>
            <a:off x="344500" y="1957700"/>
            <a:ext cx="3946200" cy="1606800"/>
          </a:xfrm>
          <a:prstGeom prst="rect">
            <a:avLst/>
          </a:prstGeom>
          <a:noFill/>
          <a:ln>
            <a:noFill/>
          </a:ln>
        </p:spPr>
        <p:txBody>
          <a:bodyPr spcFirstLastPara="1" wrap="square" lIns="91425" tIns="91425" rIns="91425" bIns="91425" anchor="t" anchorCtr="0">
            <a:noAutofit/>
          </a:bodyPr>
          <a:lstStyle>
            <a:lvl1pPr marL="457200" marR="0" lvl="0"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37" name="Google Shape;37;p28"/>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38" name="Google Shape;38;p28"/>
          <p:cNvSpPr/>
          <p:nvPr/>
        </p:nvSpPr>
        <p:spPr>
          <a:xfrm>
            <a:off x="-22468" y="235365"/>
            <a:ext cx="57900" cy="4672800"/>
          </a:xfrm>
          <a:prstGeom prst="rect">
            <a:avLst/>
          </a:prstGeom>
          <a:solidFill>
            <a:srgbClr val="4285F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grpSp>
        <p:nvGrpSpPr>
          <p:cNvPr id="39" name="Google Shape;39;p28"/>
          <p:cNvGrpSpPr/>
          <p:nvPr/>
        </p:nvGrpSpPr>
        <p:grpSpPr>
          <a:xfrm>
            <a:off x="8469122" y="4803781"/>
            <a:ext cx="420491" cy="137010"/>
            <a:chOff x="0" y="0"/>
            <a:chExt cx="2077525" cy="676925"/>
          </a:xfrm>
        </p:grpSpPr>
        <p:sp>
          <p:nvSpPr>
            <p:cNvPr id="40" name="Google Shape;40;p28"/>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1" name="Google Shape;41;p28"/>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2" name="Google Shape;42;p28"/>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3" name="Google Shape;43;p28"/>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4" name="Google Shape;44;p28"/>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5" name="Google Shape;45;p28"/>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46" name="Google Shape;46;p28"/>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47" name="Google Shape;47;p28"/>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Google Ads Cover Slide">
  <p:cSld name="CUSTOM_3">
    <p:spTree>
      <p:nvGrpSpPr>
        <p:cNvPr id="1" name="Shape 442"/>
        <p:cNvGrpSpPr/>
        <p:nvPr/>
      </p:nvGrpSpPr>
      <p:grpSpPr>
        <a:xfrm>
          <a:off x="0" y="0"/>
          <a:ext cx="0" cy="0"/>
          <a:chOff x="0" y="0"/>
          <a:chExt cx="0" cy="0"/>
        </a:xfrm>
      </p:grpSpPr>
      <p:pic>
        <p:nvPicPr>
          <p:cNvPr id="443" name="Google Shape;443;p64"/>
          <p:cNvPicPr preferRelativeResize="0"/>
          <p:nvPr/>
        </p:nvPicPr>
        <p:blipFill rotWithShape="1">
          <a:blip r:embed="rId2">
            <a:alphaModFix/>
          </a:blip>
          <a:srcRect/>
          <a:stretch/>
        </p:blipFill>
        <p:spPr>
          <a:xfrm>
            <a:off x="522575" y="319550"/>
            <a:ext cx="1172075" cy="239400"/>
          </a:xfrm>
          <a:prstGeom prst="rect">
            <a:avLst/>
          </a:prstGeom>
          <a:noFill/>
          <a:ln>
            <a:noFill/>
          </a:ln>
        </p:spPr>
      </p:pic>
      <p:sp>
        <p:nvSpPr>
          <p:cNvPr id="444" name="Google Shape;444;p64"/>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2022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Google Marketing Platform Cover Slide">
  <p:cSld name="CUSTOM_2_2">
    <p:bg>
      <p:bgPr>
        <a:solidFill>
          <a:srgbClr val="FFFFFF"/>
        </a:solidFill>
        <a:effectLst/>
      </p:bgPr>
    </p:bg>
    <p:spTree>
      <p:nvGrpSpPr>
        <p:cNvPr id="1" name="Shape 445"/>
        <p:cNvGrpSpPr/>
        <p:nvPr/>
      </p:nvGrpSpPr>
      <p:grpSpPr>
        <a:xfrm>
          <a:off x="0" y="0"/>
          <a:ext cx="0" cy="0"/>
          <a:chOff x="0" y="0"/>
          <a:chExt cx="0" cy="0"/>
        </a:xfrm>
      </p:grpSpPr>
      <p:pic>
        <p:nvPicPr>
          <p:cNvPr id="446" name="Google Shape;446;p65"/>
          <p:cNvPicPr preferRelativeResize="0"/>
          <p:nvPr/>
        </p:nvPicPr>
        <p:blipFill rotWithShape="1">
          <a:blip r:embed="rId2">
            <a:alphaModFix/>
          </a:blip>
          <a:srcRect/>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Google Ad Manager Cover Slide">
  <p:cSld name="CUSTOM_2_2_1">
    <p:bg>
      <p:bgPr>
        <a:solidFill>
          <a:srgbClr val="FFFFFF"/>
        </a:solidFill>
        <a:effectLst/>
      </p:bgPr>
    </p:bg>
    <p:spTree>
      <p:nvGrpSpPr>
        <p:cNvPr id="1" name="Shape 447"/>
        <p:cNvGrpSpPr/>
        <p:nvPr/>
      </p:nvGrpSpPr>
      <p:grpSpPr>
        <a:xfrm>
          <a:off x="0" y="0"/>
          <a:ext cx="0" cy="0"/>
          <a:chOff x="0" y="0"/>
          <a:chExt cx="0" cy="0"/>
        </a:xfrm>
      </p:grpSpPr>
      <p:pic>
        <p:nvPicPr>
          <p:cNvPr id="448" name="Google Shape;448;p66"/>
          <p:cNvPicPr preferRelativeResize="0"/>
          <p:nvPr/>
        </p:nvPicPr>
        <p:blipFill rotWithShape="1">
          <a:blip r:embed="rId2">
            <a:alphaModFix/>
          </a:blip>
          <a:src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_3">
  <p:cSld name="TITLE_3">
    <p:spTree>
      <p:nvGrpSpPr>
        <p:cNvPr id="1" name="Shape 449"/>
        <p:cNvGrpSpPr/>
        <p:nvPr/>
      </p:nvGrpSpPr>
      <p:grpSpPr>
        <a:xfrm>
          <a:off x="0" y="0"/>
          <a:ext cx="0" cy="0"/>
          <a:chOff x="0" y="0"/>
          <a:chExt cx="0" cy="0"/>
        </a:xfrm>
      </p:grpSpPr>
      <p:sp>
        <p:nvSpPr>
          <p:cNvPr id="450" name="Google Shape;450;p67"/>
          <p:cNvSpPr/>
          <p:nvPr/>
        </p:nvSpPr>
        <p:spPr>
          <a:xfrm>
            <a:off x="75" y="4636400"/>
            <a:ext cx="9144000" cy="5070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67"/>
          <p:cNvSpPr txBox="1">
            <a:spLocks noGrp="1"/>
          </p:cNvSpPr>
          <p:nvPr>
            <p:ph type="ctrTitle"/>
          </p:nvPr>
        </p:nvSpPr>
        <p:spPr>
          <a:xfrm>
            <a:off x="129738" y="1584050"/>
            <a:ext cx="8520600" cy="898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452" name="Google Shape;452;p67"/>
          <p:cNvSpPr txBox="1">
            <a:spLocks noGrp="1"/>
          </p:cNvSpPr>
          <p:nvPr>
            <p:ph type="subTitle" idx="1"/>
          </p:nvPr>
        </p:nvSpPr>
        <p:spPr>
          <a:xfrm>
            <a:off x="174013" y="2347213"/>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2200"/>
              </a:spcBef>
              <a:spcAft>
                <a:spcPts val="0"/>
              </a:spcAft>
              <a:buSzPts val="2400"/>
              <a:buNone/>
              <a:defRPr sz="2400"/>
            </a:lvl1pPr>
            <a:lvl2pPr lvl="1" algn="l">
              <a:lnSpc>
                <a:spcPct val="100000"/>
              </a:lnSpc>
              <a:spcBef>
                <a:spcPts val="2200"/>
              </a:spcBef>
              <a:spcAft>
                <a:spcPts val="0"/>
              </a:spcAft>
              <a:buSzPts val="2400"/>
              <a:buNone/>
              <a:defRPr sz="2400"/>
            </a:lvl2pPr>
            <a:lvl3pPr lvl="2" algn="l">
              <a:lnSpc>
                <a:spcPct val="100000"/>
              </a:lnSpc>
              <a:spcBef>
                <a:spcPts val="2200"/>
              </a:spcBef>
              <a:spcAft>
                <a:spcPts val="0"/>
              </a:spcAft>
              <a:buSzPts val="2400"/>
              <a:buNone/>
              <a:defRPr sz="2400"/>
            </a:lvl3pPr>
            <a:lvl4pPr lvl="3" algn="l">
              <a:lnSpc>
                <a:spcPct val="100000"/>
              </a:lnSpc>
              <a:spcBef>
                <a:spcPts val="2200"/>
              </a:spcBef>
              <a:spcAft>
                <a:spcPts val="0"/>
              </a:spcAft>
              <a:buSzPts val="2400"/>
              <a:buNone/>
              <a:defRPr sz="2400"/>
            </a:lvl4pPr>
            <a:lvl5pPr lvl="4" algn="l">
              <a:lnSpc>
                <a:spcPct val="100000"/>
              </a:lnSpc>
              <a:spcBef>
                <a:spcPts val="2200"/>
              </a:spcBef>
              <a:spcAft>
                <a:spcPts val="0"/>
              </a:spcAft>
              <a:buSzPts val="2400"/>
              <a:buNone/>
              <a:defRPr sz="2400"/>
            </a:lvl5pPr>
            <a:lvl6pPr lvl="5" algn="l">
              <a:lnSpc>
                <a:spcPct val="100000"/>
              </a:lnSpc>
              <a:spcBef>
                <a:spcPts val="2200"/>
              </a:spcBef>
              <a:spcAft>
                <a:spcPts val="0"/>
              </a:spcAft>
              <a:buSzPts val="2400"/>
              <a:buNone/>
              <a:defRPr sz="2400"/>
            </a:lvl6pPr>
            <a:lvl7pPr lvl="6" algn="l">
              <a:lnSpc>
                <a:spcPct val="100000"/>
              </a:lnSpc>
              <a:spcBef>
                <a:spcPts val="2200"/>
              </a:spcBef>
              <a:spcAft>
                <a:spcPts val="0"/>
              </a:spcAft>
              <a:buSzPts val="2400"/>
              <a:buNone/>
              <a:defRPr sz="2400"/>
            </a:lvl7pPr>
            <a:lvl8pPr lvl="7" algn="l">
              <a:lnSpc>
                <a:spcPct val="100000"/>
              </a:lnSpc>
              <a:spcBef>
                <a:spcPts val="2200"/>
              </a:spcBef>
              <a:spcAft>
                <a:spcPts val="0"/>
              </a:spcAft>
              <a:buSzPts val="2400"/>
              <a:buNone/>
              <a:defRPr sz="2400"/>
            </a:lvl8pPr>
            <a:lvl9pPr lvl="8" algn="l">
              <a:lnSpc>
                <a:spcPct val="100000"/>
              </a:lnSpc>
              <a:spcBef>
                <a:spcPts val="2200"/>
              </a:spcBef>
              <a:spcAft>
                <a:spcPts val="0"/>
              </a:spcAft>
              <a:buSzPts val="2400"/>
              <a:buNone/>
              <a:defRPr sz="2400"/>
            </a:lvl9pPr>
          </a:lstStyle>
          <a:p>
            <a:endParaRPr/>
          </a:p>
        </p:txBody>
      </p:sp>
      <p:grpSp>
        <p:nvGrpSpPr>
          <p:cNvPr id="453" name="Google Shape;453;p67"/>
          <p:cNvGrpSpPr/>
          <p:nvPr/>
        </p:nvGrpSpPr>
        <p:grpSpPr>
          <a:xfrm>
            <a:off x="8434610" y="4803083"/>
            <a:ext cx="532885" cy="173631"/>
            <a:chOff x="0" y="0"/>
            <a:chExt cx="2077525" cy="676925"/>
          </a:xfrm>
        </p:grpSpPr>
        <p:sp>
          <p:nvSpPr>
            <p:cNvPr id="454" name="Google Shape;454;p67"/>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67"/>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67"/>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67"/>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67"/>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67"/>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60" name="Google Shape;460;p67"/>
          <p:cNvPicPr preferRelativeResize="0"/>
          <p:nvPr/>
        </p:nvPicPr>
        <p:blipFill rotWithShape="1">
          <a:blip r:embed="rId2">
            <a:alphaModFix/>
          </a:blip>
          <a:srcRect/>
          <a:stretch/>
        </p:blipFill>
        <p:spPr>
          <a:xfrm>
            <a:off x="3087702" y="536912"/>
            <a:ext cx="2604675" cy="756175"/>
          </a:xfrm>
          <a:prstGeom prst="rect">
            <a:avLst/>
          </a:prstGeom>
          <a:noFill/>
          <a:ln>
            <a:noFill/>
          </a:ln>
        </p:spPr>
      </p:pic>
      <p:sp>
        <p:nvSpPr>
          <p:cNvPr id="461" name="Google Shape;461;p67"/>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999999"/>
                </a:solidFill>
                <a:latin typeface="Roboto"/>
                <a:ea typeface="Roboto"/>
                <a:cs typeface="Roboto"/>
                <a:sym typeface="Roboto"/>
              </a:rPr>
              <a:t>2022 Blockly developer summit</a:t>
            </a:r>
            <a:endParaRPr sz="900" b="0" i="0" u="none" strike="noStrike" cap="none">
              <a:solidFill>
                <a:srgbClr val="999999"/>
              </a:solidFill>
              <a:latin typeface="Roboto"/>
              <a:ea typeface="Roboto"/>
              <a:cs typeface="Roboto"/>
              <a:sym typeface="Roboto"/>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_4">
  <p:cSld name="TITLE_4">
    <p:spTree>
      <p:nvGrpSpPr>
        <p:cNvPr id="1" name="Shape 462"/>
        <p:cNvGrpSpPr/>
        <p:nvPr/>
      </p:nvGrpSpPr>
      <p:grpSpPr>
        <a:xfrm>
          <a:off x="0" y="0"/>
          <a:ext cx="0" cy="0"/>
          <a:chOff x="0" y="0"/>
          <a:chExt cx="0" cy="0"/>
        </a:xfrm>
      </p:grpSpPr>
      <p:sp>
        <p:nvSpPr>
          <p:cNvPr id="463" name="Google Shape;463;p68"/>
          <p:cNvSpPr/>
          <p:nvPr/>
        </p:nvSpPr>
        <p:spPr>
          <a:xfrm>
            <a:off x="75" y="4636400"/>
            <a:ext cx="9144000" cy="5070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68"/>
          <p:cNvSpPr txBox="1">
            <a:spLocks noGrp="1"/>
          </p:cNvSpPr>
          <p:nvPr>
            <p:ph type="ctrTitle"/>
          </p:nvPr>
        </p:nvSpPr>
        <p:spPr>
          <a:xfrm>
            <a:off x="129738" y="1584050"/>
            <a:ext cx="8520600" cy="898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465" name="Google Shape;465;p68"/>
          <p:cNvSpPr txBox="1">
            <a:spLocks noGrp="1"/>
          </p:cNvSpPr>
          <p:nvPr>
            <p:ph type="subTitle" idx="1"/>
          </p:nvPr>
        </p:nvSpPr>
        <p:spPr>
          <a:xfrm>
            <a:off x="174013" y="2347213"/>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2200"/>
              </a:spcBef>
              <a:spcAft>
                <a:spcPts val="0"/>
              </a:spcAft>
              <a:buSzPts val="2400"/>
              <a:buNone/>
              <a:defRPr sz="2400"/>
            </a:lvl1pPr>
            <a:lvl2pPr lvl="1" algn="l">
              <a:lnSpc>
                <a:spcPct val="100000"/>
              </a:lnSpc>
              <a:spcBef>
                <a:spcPts val="2200"/>
              </a:spcBef>
              <a:spcAft>
                <a:spcPts val="0"/>
              </a:spcAft>
              <a:buSzPts val="2400"/>
              <a:buNone/>
              <a:defRPr sz="2400"/>
            </a:lvl2pPr>
            <a:lvl3pPr lvl="2" algn="l">
              <a:lnSpc>
                <a:spcPct val="100000"/>
              </a:lnSpc>
              <a:spcBef>
                <a:spcPts val="2200"/>
              </a:spcBef>
              <a:spcAft>
                <a:spcPts val="0"/>
              </a:spcAft>
              <a:buSzPts val="2400"/>
              <a:buNone/>
              <a:defRPr sz="2400"/>
            </a:lvl3pPr>
            <a:lvl4pPr lvl="3" algn="l">
              <a:lnSpc>
                <a:spcPct val="100000"/>
              </a:lnSpc>
              <a:spcBef>
                <a:spcPts val="2200"/>
              </a:spcBef>
              <a:spcAft>
                <a:spcPts val="0"/>
              </a:spcAft>
              <a:buSzPts val="2400"/>
              <a:buNone/>
              <a:defRPr sz="2400"/>
            </a:lvl4pPr>
            <a:lvl5pPr lvl="4" algn="l">
              <a:lnSpc>
                <a:spcPct val="100000"/>
              </a:lnSpc>
              <a:spcBef>
                <a:spcPts val="2200"/>
              </a:spcBef>
              <a:spcAft>
                <a:spcPts val="0"/>
              </a:spcAft>
              <a:buSzPts val="2400"/>
              <a:buNone/>
              <a:defRPr sz="2400"/>
            </a:lvl5pPr>
            <a:lvl6pPr lvl="5" algn="l">
              <a:lnSpc>
                <a:spcPct val="100000"/>
              </a:lnSpc>
              <a:spcBef>
                <a:spcPts val="2200"/>
              </a:spcBef>
              <a:spcAft>
                <a:spcPts val="0"/>
              </a:spcAft>
              <a:buSzPts val="2400"/>
              <a:buNone/>
              <a:defRPr sz="2400"/>
            </a:lvl6pPr>
            <a:lvl7pPr lvl="6" algn="l">
              <a:lnSpc>
                <a:spcPct val="100000"/>
              </a:lnSpc>
              <a:spcBef>
                <a:spcPts val="2200"/>
              </a:spcBef>
              <a:spcAft>
                <a:spcPts val="0"/>
              </a:spcAft>
              <a:buSzPts val="2400"/>
              <a:buNone/>
              <a:defRPr sz="2400"/>
            </a:lvl7pPr>
            <a:lvl8pPr lvl="7" algn="l">
              <a:lnSpc>
                <a:spcPct val="100000"/>
              </a:lnSpc>
              <a:spcBef>
                <a:spcPts val="2200"/>
              </a:spcBef>
              <a:spcAft>
                <a:spcPts val="0"/>
              </a:spcAft>
              <a:buSzPts val="2400"/>
              <a:buNone/>
              <a:defRPr sz="2400"/>
            </a:lvl8pPr>
            <a:lvl9pPr lvl="8" algn="l">
              <a:lnSpc>
                <a:spcPct val="100000"/>
              </a:lnSpc>
              <a:spcBef>
                <a:spcPts val="2200"/>
              </a:spcBef>
              <a:spcAft>
                <a:spcPts val="0"/>
              </a:spcAft>
              <a:buSzPts val="2400"/>
              <a:buNone/>
              <a:defRPr sz="2400"/>
            </a:lvl9pPr>
          </a:lstStyle>
          <a:p>
            <a:endParaRPr/>
          </a:p>
        </p:txBody>
      </p:sp>
      <p:sp>
        <p:nvSpPr>
          <p:cNvPr id="466" name="Google Shape;466;p68"/>
          <p:cNvSpPr txBox="1">
            <a:spLocks noGrp="1"/>
          </p:cNvSpPr>
          <p:nvPr>
            <p:ph type="sldNum" idx="12"/>
          </p:nvPr>
        </p:nvSpPr>
        <p:spPr>
          <a:xfrm>
            <a:off x="8605775" y="4796300"/>
            <a:ext cx="548700" cy="276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grpSp>
        <p:nvGrpSpPr>
          <p:cNvPr id="467" name="Google Shape;467;p68"/>
          <p:cNvGrpSpPr/>
          <p:nvPr/>
        </p:nvGrpSpPr>
        <p:grpSpPr>
          <a:xfrm>
            <a:off x="174023" y="4847933"/>
            <a:ext cx="532885" cy="173631"/>
            <a:chOff x="0" y="0"/>
            <a:chExt cx="2077525" cy="676925"/>
          </a:xfrm>
        </p:grpSpPr>
        <p:sp>
          <p:nvSpPr>
            <p:cNvPr id="468" name="Google Shape;468;p68"/>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68"/>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68"/>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68"/>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68"/>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68"/>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74" name="Google Shape;474;p68"/>
          <p:cNvPicPr preferRelativeResize="0"/>
          <p:nvPr/>
        </p:nvPicPr>
        <p:blipFill rotWithShape="1">
          <a:blip r:embed="rId2">
            <a:alphaModFix/>
          </a:blip>
          <a:srcRect/>
          <a:stretch/>
        </p:blipFill>
        <p:spPr>
          <a:xfrm>
            <a:off x="3087702" y="536912"/>
            <a:ext cx="2604675" cy="756175"/>
          </a:xfrm>
          <a:prstGeom prst="rect">
            <a:avLst/>
          </a:prstGeom>
          <a:noFill/>
          <a:ln>
            <a:noFill/>
          </a:ln>
        </p:spPr>
      </p:pic>
      <p:sp>
        <p:nvSpPr>
          <p:cNvPr id="475" name="Google Shape;475;p68"/>
          <p:cNvSpPr txBox="1"/>
          <p:nvPr/>
        </p:nvSpPr>
        <p:spPr>
          <a:xfrm>
            <a:off x="5116450" y="4773188"/>
            <a:ext cx="3863700" cy="3231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900"/>
              <a:buFont typeface="Arial"/>
              <a:buNone/>
            </a:pPr>
            <a:r>
              <a:rPr lang="en-US" sz="900" b="0" i="0" u="none" strike="noStrike" cap="none">
                <a:solidFill>
                  <a:schemeClr val="dk2"/>
                </a:solidFill>
                <a:latin typeface="Roboto"/>
                <a:ea typeface="Roboto"/>
                <a:cs typeface="Roboto"/>
                <a:sym typeface="Roboto"/>
              </a:rPr>
              <a:t>2022 Blockly developer summit</a:t>
            </a:r>
            <a:endParaRPr sz="900" b="0" i="0" u="none" strike="noStrike" cap="none">
              <a:solidFill>
                <a:schemeClr val="dk2"/>
              </a:solidFill>
              <a:latin typeface="Roboto"/>
              <a:ea typeface="Roboto"/>
              <a:cs typeface="Roboto"/>
              <a:sym typeface="Roboto"/>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76"/>
        <p:cNvGrpSpPr/>
        <p:nvPr/>
      </p:nvGrpSpPr>
      <p:grpSpPr>
        <a:xfrm>
          <a:off x="0" y="0"/>
          <a:ext cx="0" cy="0"/>
          <a:chOff x="0" y="0"/>
          <a:chExt cx="0" cy="0"/>
        </a:xfrm>
      </p:grpSpPr>
      <p:sp>
        <p:nvSpPr>
          <p:cNvPr id="477" name="Google Shape;477;p69"/>
          <p:cNvSpPr txBox="1">
            <a:spLocks noGrp="1"/>
          </p:cNvSpPr>
          <p:nvPr>
            <p:ph type="title"/>
          </p:nvPr>
        </p:nvSpPr>
        <p:spPr>
          <a:xfrm>
            <a:off x="180900" y="446900"/>
            <a:ext cx="87822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a:lvl1pPr>
            <a:lvl2pPr lvl="1" algn="ctr">
              <a:lnSpc>
                <a:spcPct val="100000"/>
              </a:lnSpc>
              <a:spcBef>
                <a:spcPts val="0"/>
              </a:spcBef>
              <a:spcAft>
                <a:spcPts val="0"/>
              </a:spcAft>
              <a:buSzPts val="4200"/>
              <a:buNone/>
              <a:defRPr/>
            </a:lvl2pPr>
            <a:lvl3pPr lvl="2" algn="ctr">
              <a:lnSpc>
                <a:spcPct val="100000"/>
              </a:lnSpc>
              <a:spcBef>
                <a:spcPts val="0"/>
              </a:spcBef>
              <a:spcAft>
                <a:spcPts val="0"/>
              </a:spcAft>
              <a:buSzPts val="4200"/>
              <a:buNone/>
              <a:defRPr/>
            </a:lvl3pPr>
            <a:lvl4pPr lvl="3" algn="ctr">
              <a:lnSpc>
                <a:spcPct val="100000"/>
              </a:lnSpc>
              <a:spcBef>
                <a:spcPts val="0"/>
              </a:spcBef>
              <a:spcAft>
                <a:spcPts val="0"/>
              </a:spcAft>
              <a:buSzPts val="4200"/>
              <a:buNone/>
              <a:defRPr/>
            </a:lvl4pPr>
            <a:lvl5pPr lvl="4" algn="ctr">
              <a:lnSpc>
                <a:spcPct val="100000"/>
              </a:lnSpc>
              <a:spcBef>
                <a:spcPts val="0"/>
              </a:spcBef>
              <a:spcAft>
                <a:spcPts val="0"/>
              </a:spcAft>
              <a:buSzPts val="4200"/>
              <a:buNone/>
              <a:defRPr/>
            </a:lvl5pPr>
            <a:lvl6pPr lvl="5" algn="ctr">
              <a:lnSpc>
                <a:spcPct val="100000"/>
              </a:lnSpc>
              <a:spcBef>
                <a:spcPts val="0"/>
              </a:spcBef>
              <a:spcAft>
                <a:spcPts val="0"/>
              </a:spcAft>
              <a:buSzPts val="4200"/>
              <a:buNone/>
              <a:defRPr/>
            </a:lvl6pPr>
            <a:lvl7pPr lvl="6" algn="ctr">
              <a:lnSpc>
                <a:spcPct val="100000"/>
              </a:lnSpc>
              <a:spcBef>
                <a:spcPts val="0"/>
              </a:spcBef>
              <a:spcAft>
                <a:spcPts val="0"/>
              </a:spcAft>
              <a:buSzPts val="4200"/>
              <a:buNone/>
              <a:defRPr/>
            </a:lvl7pPr>
            <a:lvl8pPr lvl="7" algn="ctr">
              <a:lnSpc>
                <a:spcPct val="100000"/>
              </a:lnSpc>
              <a:spcBef>
                <a:spcPts val="0"/>
              </a:spcBef>
              <a:spcAft>
                <a:spcPts val="0"/>
              </a:spcAft>
              <a:buSzPts val="4200"/>
              <a:buNone/>
              <a:defRPr/>
            </a:lvl8pPr>
            <a:lvl9pPr lvl="8" algn="ctr">
              <a:lnSpc>
                <a:spcPct val="100000"/>
              </a:lnSpc>
              <a:spcBef>
                <a:spcPts val="0"/>
              </a:spcBef>
              <a:spcAft>
                <a:spcPts val="0"/>
              </a:spcAft>
              <a:buSzPts val="4200"/>
              <a:buNone/>
              <a:defRPr/>
            </a:lvl9pPr>
          </a:lstStyle>
          <a:p>
            <a:endParaRPr/>
          </a:p>
        </p:txBody>
      </p:sp>
      <p:sp>
        <p:nvSpPr>
          <p:cNvPr id="478" name="Google Shape;478;p69"/>
          <p:cNvSpPr txBox="1">
            <a:spLocks noGrp="1"/>
          </p:cNvSpPr>
          <p:nvPr>
            <p:ph type="body" idx="1"/>
          </p:nvPr>
        </p:nvSpPr>
        <p:spPr>
          <a:xfrm>
            <a:off x="180900" y="1143700"/>
            <a:ext cx="8782200" cy="3416400"/>
          </a:xfrm>
          <a:prstGeom prst="rect">
            <a:avLst/>
          </a:prstGeom>
          <a:noFill/>
          <a:ln>
            <a:noFill/>
          </a:ln>
        </p:spPr>
        <p:txBody>
          <a:bodyPr spcFirstLastPara="1" wrap="square" lIns="91425" tIns="91425" rIns="91425" bIns="91425" anchor="t" anchorCtr="0">
            <a:noAutofit/>
          </a:bodyPr>
          <a:lstStyle>
            <a:lvl1pPr marL="457200" lvl="0" indent="-285750" algn="l">
              <a:lnSpc>
                <a:spcPct val="100000"/>
              </a:lnSpc>
              <a:spcBef>
                <a:spcPts val="2200"/>
              </a:spcBef>
              <a:spcAft>
                <a:spcPts val="0"/>
              </a:spcAft>
              <a:buSzPts val="900"/>
              <a:buChar char="•"/>
              <a:defRPr/>
            </a:lvl1pPr>
            <a:lvl2pPr marL="914400" lvl="1" indent="-285750" algn="l">
              <a:lnSpc>
                <a:spcPct val="100000"/>
              </a:lnSpc>
              <a:spcBef>
                <a:spcPts val="2200"/>
              </a:spcBef>
              <a:spcAft>
                <a:spcPts val="0"/>
              </a:spcAft>
              <a:buSzPts val="900"/>
              <a:buChar char="•"/>
              <a:defRPr/>
            </a:lvl2pPr>
            <a:lvl3pPr marL="1371600" lvl="2" indent="-285750" algn="l">
              <a:lnSpc>
                <a:spcPct val="100000"/>
              </a:lnSpc>
              <a:spcBef>
                <a:spcPts val="2200"/>
              </a:spcBef>
              <a:spcAft>
                <a:spcPts val="0"/>
              </a:spcAft>
              <a:buSzPts val="900"/>
              <a:buChar char="•"/>
              <a:defRPr/>
            </a:lvl3pPr>
            <a:lvl4pPr marL="1828800" lvl="3" indent="-285750" algn="l">
              <a:lnSpc>
                <a:spcPct val="100000"/>
              </a:lnSpc>
              <a:spcBef>
                <a:spcPts val="2200"/>
              </a:spcBef>
              <a:spcAft>
                <a:spcPts val="0"/>
              </a:spcAft>
              <a:buSzPts val="900"/>
              <a:buChar char="•"/>
              <a:defRPr/>
            </a:lvl4pPr>
            <a:lvl5pPr marL="2286000" lvl="4" indent="-285750" algn="l">
              <a:lnSpc>
                <a:spcPct val="100000"/>
              </a:lnSpc>
              <a:spcBef>
                <a:spcPts val="2200"/>
              </a:spcBef>
              <a:spcAft>
                <a:spcPts val="0"/>
              </a:spcAft>
              <a:buSzPts val="900"/>
              <a:buChar char="•"/>
              <a:defRPr/>
            </a:lvl5pPr>
            <a:lvl6pPr marL="2743200" lvl="5" indent="-285750" algn="l">
              <a:lnSpc>
                <a:spcPct val="100000"/>
              </a:lnSpc>
              <a:spcBef>
                <a:spcPts val="2200"/>
              </a:spcBef>
              <a:spcAft>
                <a:spcPts val="0"/>
              </a:spcAft>
              <a:buSzPts val="900"/>
              <a:buChar char="•"/>
              <a:defRPr/>
            </a:lvl6pPr>
            <a:lvl7pPr marL="3200400" lvl="6" indent="-285750" algn="l">
              <a:lnSpc>
                <a:spcPct val="100000"/>
              </a:lnSpc>
              <a:spcBef>
                <a:spcPts val="2200"/>
              </a:spcBef>
              <a:spcAft>
                <a:spcPts val="0"/>
              </a:spcAft>
              <a:buSzPts val="900"/>
              <a:buChar char="•"/>
              <a:defRPr/>
            </a:lvl7pPr>
            <a:lvl8pPr marL="3657600" lvl="7" indent="-285750" algn="l">
              <a:lnSpc>
                <a:spcPct val="100000"/>
              </a:lnSpc>
              <a:spcBef>
                <a:spcPts val="2200"/>
              </a:spcBef>
              <a:spcAft>
                <a:spcPts val="0"/>
              </a:spcAft>
              <a:buSzPts val="900"/>
              <a:buChar char="•"/>
              <a:defRPr/>
            </a:lvl8pPr>
            <a:lvl9pPr marL="4114800" lvl="8" indent="-285750" algn="l">
              <a:lnSpc>
                <a:spcPct val="100000"/>
              </a:lnSpc>
              <a:spcBef>
                <a:spcPts val="2200"/>
              </a:spcBef>
              <a:spcAft>
                <a:spcPts val="0"/>
              </a:spcAft>
              <a:buSzPts val="900"/>
              <a:buChar char="•"/>
              <a:defRPr/>
            </a:lvl9pPr>
          </a:lstStyle>
          <a:p>
            <a:endParaRPr/>
          </a:p>
        </p:txBody>
      </p:sp>
      <p:sp>
        <p:nvSpPr>
          <p:cNvPr id="479" name="Google Shape;479;p69"/>
          <p:cNvSpPr txBox="1">
            <a:spLocks noGrp="1"/>
          </p:cNvSpPr>
          <p:nvPr>
            <p:ph type="sldNum" idx="12"/>
          </p:nvPr>
        </p:nvSpPr>
        <p:spPr>
          <a:xfrm>
            <a:off x="8605775" y="4796300"/>
            <a:ext cx="548700" cy="276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ivider - Core Red">
  <p:cSld name="CUSTOM_1_1_1">
    <p:spTree>
      <p:nvGrpSpPr>
        <p:cNvPr id="1" name="Shape 48"/>
        <p:cNvGrpSpPr/>
        <p:nvPr/>
      </p:nvGrpSpPr>
      <p:grpSpPr>
        <a:xfrm>
          <a:off x="0" y="0"/>
          <a:ext cx="0" cy="0"/>
          <a:chOff x="0" y="0"/>
          <a:chExt cx="0" cy="0"/>
        </a:xfrm>
      </p:grpSpPr>
      <p:sp>
        <p:nvSpPr>
          <p:cNvPr id="49" name="Google Shape;49;p29"/>
          <p:cNvSpPr/>
          <p:nvPr/>
        </p:nvSpPr>
        <p:spPr>
          <a:xfrm>
            <a:off x="50" y="0"/>
            <a:ext cx="9144000" cy="4524000"/>
          </a:xfrm>
          <a:prstGeom prst="rect">
            <a:avLst/>
          </a:prstGeom>
          <a:solidFill>
            <a:srgbClr val="EA4335"/>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Light"/>
              <a:buNone/>
            </a:pPr>
            <a:endParaRPr sz="1200" b="0" i="0" u="none" strike="noStrike" cap="none">
              <a:solidFill>
                <a:srgbClr val="FFFFFF"/>
              </a:solidFill>
              <a:latin typeface="Helvetica Neue Light"/>
              <a:ea typeface="Helvetica Neue Light"/>
              <a:cs typeface="Helvetica Neue Light"/>
              <a:sym typeface="Helvetica Neue Light"/>
            </a:endParaRPr>
          </a:p>
        </p:txBody>
      </p:sp>
      <p:sp>
        <p:nvSpPr>
          <p:cNvPr id="50" name="Google Shape;50;p29"/>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FFFFFF"/>
              </a:buClr>
              <a:buSzPts val="2400"/>
              <a:buFont typeface="Arial"/>
              <a:buNone/>
              <a:defRPr sz="3600" b="0" i="0" u="none" strike="noStrike" cap="none">
                <a:solidFill>
                  <a:srgbClr val="FFFFFF"/>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9pPr>
          </a:lstStyle>
          <a:p>
            <a:endParaRPr/>
          </a:p>
        </p:txBody>
      </p:sp>
      <p:cxnSp>
        <p:nvCxnSpPr>
          <p:cNvPr id="51" name="Google Shape;51;p29"/>
          <p:cNvCxnSpPr/>
          <p:nvPr/>
        </p:nvCxnSpPr>
        <p:spPr>
          <a:xfrm rot="10800000">
            <a:off x="426304" y="1476158"/>
            <a:ext cx="0" cy="1869900"/>
          </a:xfrm>
          <a:prstGeom prst="straightConnector1">
            <a:avLst/>
          </a:prstGeom>
          <a:noFill/>
          <a:ln w="25400" cap="flat" cmpd="sng">
            <a:solidFill>
              <a:srgbClr val="FFFFFF"/>
            </a:solidFill>
            <a:prstDash val="solid"/>
            <a:miter lim="400000"/>
            <a:headEnd type="none" w="sm" len="sm"/>
            <a:tailEnd type="none" w="sm" len="sm"/>
          </a:ln>
        </p:spPr>
      </p:cxnSp>
      <p:pic>
        <p:nvPicPr>
          <p:cNvPr id="52" name="Google Shape;52;p29"/>
          <p:cNvPicPr preferRelativeResize="0"/>
          <p:nvPr/>
        </p:nvPicPr>
        <p:blipFill rotWithShape="1">
          <a:blip r:embed="rId2">
            <a:alphaModFix/>
          </a:blip>
          <a:srcRect/>
          <a:stretch/>
        </p:blipFill>
        <p:spPr>
          <a:xfrm>
            <a:off x="8465703" y="4799509"/>
            <a:ext cx="438912" cy="143123"/>
          </a:xfrm>
          <a:prstGeom prst="rect">
            <a:avLst/>
          </a:prstGeom>
          <a:noFill/>
          <a:ln>
            <a:noFill/>
          </a:ln>
        </p:spPr>
      </p:pic>
      <p:sp>
        <p:nvSpPr>
          <p:cNvPr id="53" name="Google Shape;53;p29"/>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ody Slide - Basic Text - Red">
  <p:cSld name="TITLE_2_3_3_2">
    <p:spTree>
      <p:nvGrpSpPr>
        <p:cNvPr id="1" name="Shape 54"/>
        <p:cNvGrpSpPr/>
        <p:nvPr/>
      </p:nvGrpSpPr>
      <p:grpSpPr>
        <a:xfrm>
          <a:off x="0" y="0"/>
          <a:ext cx="0" cy="0"/>
          <a:chOff x="0" y="0"/>
          <a:chExt cx="0" cy="0"/>
        </a:xfrm>
      </p:grpSpPr>
      <p:sp>
        <p:nvSpPr>
          <p:cNvPr id="55" name="Google Shape;55;p30"/>
          <p:cNvSpPr txBox="1">
            <a:spLocks noGrp="1"/>
          </p:cNvSpPr>
          <p:nvPr>
            <p:ph type="body" idx="1"/>
          </p:nvPr>
        </p:nvSpPr>
        <p:spPr>
          <a:xfrm>
            <a:off x="344500" y="1957700"/>
            <a:ext cx="3946200" cy="1606800"/>
          </a:xfrm>
          <a:prstGeom prst="rect">
            <a:avLst/>
          </a:prstGeom>
          <a:noFill/>
          <a:ln>
            <a:noFill/>
          </a:ln>
        </p:spPr>
        <p:txBody>
          <a:bodyPr spcFirstLastPara="1" wrap="square" lIns="91425" tIns="91425" rIns="91425" bIns="91425" anchor="t" anchorCtr="0">
            <a:noAutofit/>
          </a:bodyPr>
          <a:lstStyle>
            <a:lvl1pPr marL="457200" marR="0" lvl="0"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56" name="Google Shape;56;p30"/>
          <p:cNvSpPr/>
          <p:nvPr/>
        </p:nvSpPr>
        <p:spPr>
          <a:xfrm>
            <a:off x="344501" y="4167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57" name="Google Shape;57;p30"/>
          <p:cNvSpPr/>
          <p:nvPr/>
        </p:nvSpPr>
        <p:spPr>
          <a:xfrm>
            <a:off x="-22468" y="235365"/>
            <a:ext cx="57900" cy="4672800"/>
          </a:xfrm>
          <a:prstGeom prst="rect">
            <a:avLst/>
          </a:prstGeom>
          <a:solidFill>
            <a:srgbClr val="EA4335"/>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58" name="Google Shape;58;p30"/>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grpSp>
        <p:nvGrpSpPr>
          <p:cNvPr id="59" name="Google Shape;59;p30"/>
          <p:cNvGrpSpPr/>
          <p:nvPr/>
        </p:nvGrpSpPr>
        <p:grpSpPr>
          <a:xfrm>
            <a:off x="8469122" y="4803781"/>
            <a:ext cx="420491" cy="137010"/>
            <a:chOff x="0" y="0"/>
            <a:chExt cx="2077525" cy="676925"/>
          </a:xfrm>
        </p:grpSpPr>
        <p:sp>
          <p:nvSpPr>
            <p:cNvPr id="60" name="Google Shape;60;p30"/>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61" name="Google Shape;61;p30"/>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62" name="Google Shape;62;p30"/>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63" name="Google Shape;63;p30"/>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64" name="Google Shape;64;p30"/>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65" name="Google Shape;65;p30"/>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66" name="Google Shape;66;p30"/>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Divider - Core Yellow">
  <p:cSld name="CUSTOM_1">
    <p:spTree>
      <p:nvGrpSpPr>
        <p:cNvPr id="1" name="Shape 67"/>
        <p:cNvGrpSpPr/>
        <p:nvPr/>
      </p:nvGrpSpPr>
      <p:grpSpPr>
        <a:xfrm>
          <a:off x="0" y="0"/>
          <a:ext cx="0" cy="0"/>
          <a:chOff x="0" y="0"/>
          <a:chExt cx="0" cy="0"/>
        </a:xfrm>
      </p:grpSpPr>
      <p:sp>
        <p:nvSpPr>
          <p:cNvPr id="68" name="Google Shape;68;p31"/>
          <p:cNvSpPr/>
          <p:nvPr/>
        </p:nvSpPr>
        <p:spPr>
          <a:xfrm>
            <a:off x="50" y="0"/>
            <a:ext cx="9144000" cy="4524000"/>
          </a:xfrm>
          <a:prstGeom prst="rect">
            <a:avLst/>
          </a:prstGeom>
          <a:solidFill>
            <a:srgbClr val="FBBC0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Light"/>
              <a:buNone/>
            </a:pPr>
            <a:endParaRPr sz="1200" b="0" i="0" u="none" strike="noStrike" cap="none">
              <a:solidFill>
                <a:srgbClr val="FFFFFF"/>
              </a:solidFill>
              <a:latin typeface="Helvetica Neue Light"/>
              <a:ea typeface="Helvetica Neue Light"/>
              <a:cs typeface="Helvetica Neue Light"/>
              <a:sym typeface="Helvetica Neue Light"/>
            </a:endParaRPr>
          </a:p>
        </p:txBody>
      </p:sp>
      <p:sp>
        <p:nvSpPr>
          <p:cNvPr id="69" name="Google Shape;69;p31"/>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FFFFFF"/>
              </a:buClr>
              <a:buSzPts val="2400"/>
              <a:buFont typeface="Arial"/>
              <a:buNone/>
              <a:defRPr sz="3600" b="0" i="0" u="none" strike="noStrike" cap="none">
                <a:solidFill>
                  <a:srgbClr val="FFFFFF"/>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9pPr>
          </a:lstStyle>
          <a:p>
            <a:endParaRPr/>
          </a:p>
        </p:txBody>
      </p:sp>
      <p:cxnSp>
        <p:nvCxnSpPr>
          <p:cNvPr id="70" name="Google Shape;70;p31"/>
          <p:cNvCxnSpPr/>
          <p:nvPr/>
        </p:nvCxnSpPr>
        <p:spPr>
          <a:xfrm rot="10800000">
            <a:off x="426304" y="1476158"/>
            <a:ext cx="0" cy="1869900"/>
          </a:xfrm>
          <a:prstGeom prst="straightConnector1">
            <a:avLst/>
          </a:prstGeom>
          <a:noFill/>
          <a:ln w="25400" cap="flat" cmpd="sng">
            <a:solidFill>
              <a:srgbClr val="FFFFFF"/>
            </a:solidFill>
            <a:prstDash val="solid"/>
            <a:miter lim="400000"/>
            <a:headEnd type="none" w="sm" len="sm"/>
            <a:tailEnd type="none" w="sm" len="sm"/>
          </a:ln>
        </p:spPr>
      </p:cxnSp>
      <p:pic>
        <p:nvPicPr>
          <p:cNvPr id="71" name="Google Shape;71;p31"/>
          <p:cNvPicPr preferRelativeResize="0"/>
          <p:nvPr/>
        </p:nvPicPr>
        <p:blipFill rotWithShape="1">
          <a:blip r:embed="rId2">
            <a:alphaModFix/>
          </a:blip>
          <a:srcRect/>
          <a:stretch/>
        </p:blipFill>
        <p:spPr>
          <a:xfrm>
            <a:off x="8465703" y="4799509"/>
            <a:ext cx="438912" cy="143123"/>
          </a:xfrm>
          <a:prstGeom prst="rect">
            <a:avLst/>
          </a:prstGeom>
          <a:noFill/>
          <a:ln>
            <a:noFill/>
          </a:ln>
        </p:spPr>
      </p:pic>
      <p:sp>
        <p:nvSpPr>
          <p:cNvPr id="72" name="Google Shape;72;p31"/>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ody Slide - Basic Text - Yellow">
  <p:cSld name="TITLE_2_3_3_1">
    <p:spTree>
      <p:nvGrpSpPr>
        <p:cNvPr id="1" name="Shape 73"/>
        <p:cNvGrpSpPr/>
        <p:nvPr/>
      </p:nvGrpSpPr>
      <p:grpSpPr>
        <a:xfrm>
          <a:off x="0" y="0"/>
          <a:ext cx="0" cy="0"/>
          <a:chOff x="0" y="0"/>
          <a:chExt cx="0" cy="0"/>
        </a:xfrm>
      </p:grpSpPr>
      <p:sp>
        <p:nvSpPr>
          <p:cNvPr id="74" name="Google Shape;74;p32"/>
          <p:cNvSpPr txBox="1">
            <a:spLocks noGrp="1"/>
          </p:cNvSpPr>
          <p:nvPr>
            <p:ph type="body" idx="1"/>
          </p:nvPr>
        </p:nvSpPr>
        <p:spPr>
          <a:xfrm>
            <a:off x="344500" y="1957700"/>
            <a:ext cx="3946200" cy="1606800"/>
          </a:xfrm>
          <a:prstGeom prst="rect">
            <a:avLst/>
          </a:prstGeom>
          <a:noFill/>
          <a:ln>
            <a:noFill/>
          </a:ln>
        </p:spPr>
        <p:txBody>
          <a:bodyPr spcFirstLastPara="1" wrap="square" lIns="91425" tIns="91425" rIns="91425" bIns="91425" anchor="t" anchorCtr="0">
            <a:noAutofit/>
          </a:bodyPr>
          <a:lstStyle>
            <a:lvl1pPr marL="457200" marR="0" lvl="0"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75" name="Google Shape;75;p32"/>
          <p:cNvSpPr/>
          <p:nvPr/>
        </p:nvSpPr>
        <p:spPr>
          <a:xfrm>
            <a:off x="344501" y="4167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Arial"/>
              <a:ea typeface="Arial"/>
              <a:cs typeface="Arial"/>
              <a:sym typeface="Arial"/>
            </a:endParaRPr>
          </a:p>
        </p:txBody>
      </p:sp>
      <p:sp>
        <p:nvSpPr>
          <p:cNvPr id="76" name="Google Shape;76;p32"/>
          <p:cNvSpPr/>
          <p:nvPr/>
        </p:nvSpPr>
        <p:spPr>
          <a:xfrm>
            <a:off x="-22468" y="235365"/>
            <a:ext cx="57900" cy="4672800"/>
          </a:xfrm>
          <a:prstGeom prst="rect">
            <a:avLst/>
          </a:prstGeom>
          <a:solidFill>
            <a:srgbClr val="FBBC05"/>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77" name="Google Shape;77;p32"/>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grpSp>
        <p:nvGrpSpPr>
          <p:cNvPr id="78" name="Google Shape;78;p32"/>
          <p:cNvGrpSpPr/>
          <p:nvPr/>
        </p:nvGrpSpPr>
        <p:grpSpPr>
          <a:xfrm>
            <a:off x="8469122" y="4803781"/>
            <a:ext cx="420491" cy="137010"/>
            <a:chOff x="0" y="0"/>
            <a:chExt cx="2077525" cy="676925"/>
          </a:xfrm>
        </p:grpSpPr>
        <p:sp>
          <p:nvSpPr>
            <p:cNvPr id="79" name="Google Shape;79;p32"/>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80" name="Google Shape;80;p32"/>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81" name="Google Shape;81;p32"/>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82" name="Google Shape;82;p32"/>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83" name="Google Shape;83;p32"/>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84" name="Google Shape;84;p32"/>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85" name="Google Shape;85;p32"/>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ivider - Core Green">
  <p:cSld name="CUSTOM_1_1">
    <p:spTree>
      <p:nvGrpSpPr>
        <p:cNvPr id="1" name="Shape 86"/>
        <p:cNvGrpSpPr/>
        <p:nvPr/>
      </p:nvGrpSpPr>
      <p:grpSpPr>
        <a:xfrm>
          <a:off x="0" y="0"/>
          <a:ext cx="0" cy="0"/>
          <a:chOff x="0" y="0"/>
          <a:chExt cx="0" cy="0"/>
        </a:xfrm>
      </p:grpSpPr>
      <p:sp>
        <p:nvSpPr>
          <p:cNvPr id="87" name="Google Shape;87;p33"/>
          <p:cNvSpPr/>
          <p:nvPr/>
        </p:nvSpPr>
        <p:spPr>
          <a:xfrm>
            <a:off x="50" y="0"/>
            <a:ext cx="9144000" cy="45240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FFFFFF"/>
              </a:buClr>
              <a:buSzPts val="1200"/>
              <a:buFont typeface="Helvetica Neue Light"/>
              <a:buNone/>
            </a:pPr>
            <a:endParaRPr sz="1200" b="0" i="0" u="none" strike="noStrike" cap="none">
              <a:solidFill>
                <a:srgbClr val="FFFFFF"/>
              </a:solidFill>
              <a:latin typeface="Helvetica Neue Light"/>
              <a:ea typeface="Helvetica Neue Light"/>
              <a:cs typeface="Helvetica Neue Light"/>
              <a:sym typeface="Helvetica Neue Light"/>
            </a:endParaRPr>
          </a:p>
        </p:txBody>
      </p:sp>
      <p:sp>
        <p:nvSpPr>
          <p:cNvPr id="88" name="Google Shape;88;p33"/>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Clr>
                <a:srgbClr val="FFFFFF"/>
              </a:buClr>
              <a:buSzPts val="2400"/>
              <a:buFont typeface="Arial"/>
              <a:buNone/>
              <a:defRPr sz="3600" b="0" i="0" u="none" strike="noStrike" cap="none">
                <a:solidFill>
                  <a:srgbClr val="FFFFFF"/>
                </a:solidFill>
                <a:latin typeface="Arial"/>
                <a:ea typeface="Arial"/>
                <a:cs typeface="Arial"/>
                <a:sym typeface="Arial"/>
              </a:defRPr>
            </a:lvl1pPr>
            <a:lvl2pPr marR="0" lvl="1"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3600" b="0" i="0" u="none" strike="noStrike" cap="none">
                <a:solidFill>
                  <a:schemeClr val="lt1"/>
                </a:solidFill>
                <a:latin typeface="Helvetica Neue Light"/>
                <a:ea typeface="Helvetica Neue Light"/>
                <a:cs typeface="Helvetica Neue Light"/>
                <a:sym typeface="Helvetica Neue Light"/>
              </a:defRPr>
            </a:lvl9pPr>
          </a:lstStyle>
          <a:p>
            <a:endParaRPr/>
          </a:p>
        </p:txBody>
      </p:sp>
      <p:cxnSp>
        <p:nvCxnSpPr>
          <p:cNvPr id="89" name="Google Shape;89;p33"/>
          <p:cNvCxnSpPr/>
          <p:nvPr/>
        </p:nvCxnSpPr>
        <p:spPr>
          <a:xfrm rot="10800000">
            <a:off x="426304" y="1476158"/>
            <a:ext cx="0" cy="1869900"/>
          </a:xfrm>
          <a:prstGeom prst="straightConnector1">
            <a:avLst/>
          </a:prstGeom>
          <a:noFill/>
          <a:ln w="25400" cap="flat" cmpd="sng">
            <a:solidFill>
              <a:srgbClr val="FFFFFF"/>
            </a:solidFill>
            <a:prstDash val="solid"/>
            <a:miter lim="400000"/>
            <a:headEnd type="none" w="sm" len="sm"/>
            <a:tailEnd type="none" w="sm" len="sm"/>
          </a:ln>
        </p:spPr>
      </p:cxnSp>
      <p:pic>
        <p:nvPicPr>
          <p:cNvPr id="90" name="Google Shape;90;p33"/>
          <p:cNvPicPr preferRelativeResize="0"/>
          <p:nvPr/>
        </p:nvPicPr>
        <p:blipFill rotWithShape="1">
          <a:blip r:embed="rId2">
            <a:alphaModFix/>
          </a:blip>
          <a:srcRect/>
          <a:stretch/>
        </p:blipFill>
        <p:spPr>
          <a:xfrm>
            <a:off x="8465703" y="4799509"/>
            <a:ext cx="438912" cy="143123"/>
          </a:xfrm>
          <a:prstGeom prst="rect">
            <a:avLst/>
          </a:prstGeom>
          <a:noFill/>
          <a:ln>
            <a:noFill/>
          </a:ln>
        </p:spPr>
      </p:pic>
      <p:sp>
        <p:nvSpPr>
          <p:cNvPr id="91" name="Google Shape;91;p33"/>
          <p:cNvSpPr txBox="1"/>
          <p:nvPr/>
        </p:nvSpPr>
        <p:spPr>
          <a:xfrm>
            <a:off x="113300" y="4693888"/>
            <a:ext cx="38637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666666"/>
                </a:solidFill>
                <a:latin typeface="Roboto"/>
                <a:ea typeface="Roboto"/>
                <a:cs typeface="Roboto"/>
                <a:sym typeface="Roboto"/>
              </a:rPr>
              <a:t>2023 Blockly developer summit</a:t>
            </a:r>
            <a:endParaRPr sz="900" b="0" i="0" u="none" strike="noStrike" cap="none">
              <a:solidFill>
                <a:srgbClr val="666666"/>
              </a:solidFill>
              <a:latin typeface="Roboto"/>
              <a:ea typeface="Roboto"/>
              <a:cs typeface="Roboto"/>
              <a:sym typeface="Roboto"/>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24"/>
          <p:cNvSpPr txBox="1">
            <a:spLocks noGrp="1"/>
          </p:cNvSpPr>
          <p:nvPr>
            <p:ph type="body" idx="1"/>
          </p:nvPr>
        </p:nvSpPr>
        <p:spPr>
          <a:xfrm>
            <a:off x="340663" y="1128663"/>
            <a:ext cx="7877100" cy="3452700"/>
          </a:xfrm>
          <a:prstGeom prst="rect">
            <a:avLst/>
          </a:prstGeom>
          <a:noFill/>
          <a:ln>
            <a:noFill/>
          </a:ln>
        </p:spPr>
        <p:txBody>
          <a:bodyPr spcFirstLastPara="1" wrap="square" lIns="91425" tIns="91425" rIns="91425" bIns="91425" anchor="t" anchorCtr="0">
            <a:noAutofit/>
          </a:bodyPr>
          <a:lstStyle>
            <a:lvl1pPr marL="457200" marR="0" lvl="0" indent="-285750" algn="l" rtl="0">
              <a:lnSpc>
                <a:spcPct val="100000"/>
              </a:lnSpc>
              <a:spcBef>
                <a:spcPts val="2200"/>
              </a:spcBef>
              <a:spcAft>
                <a:spcPts val="0"/>
              </a:spcAft>
              <a:buClr>
                <a:srgbClr val="80868B"/>
              </a:buClr>
              <a:buSzPts val="900"/>
              <a:buFont typeface="Roboto"/>
              <a:buChar char="•"/>
              <a:defRPr sz="900" b="0" i="0" u="none" strike="noStrike" cap="none">
                <a:solidFill>
                  <a:srgbClr val="80868B"/>
                </a:solidFill>
                <a:latin typeface="Roboto"/>
                <a:ea typeface="Roboto"/>
                <a:cs typeface="Roboto"/>
                <a:sym typeface="Roboto"/>
              </a:defRPr>
            </a:lvl1pPr>
            <a:lvl2pPr marL="914400" marR="0" lvl="1" indent="-285750" algn="l" rtl="0">
              <a:lnSpc>
                <a:spcPct val="100000"/>
              </a:lnSpc>
              <a:spcBef>
                <a:spcPts val="2200"/>
              </a:spcBef>
              <a:spcAft>
                <a:spcPts val="0"/>
              </a:spcAft>
              <a:buClr>
                <a:srgbClr val="80868B"/>
              </a:buClr>
              <a:buSzPts val="900"/>
              <a:buFont typeface="Roboto"/>
              <a:buChar char="•"/>
              <a:defRPr sz="900" b="0" i="0" u="none" strike="noStrike" cap="none">
                <a:solidFill>
                  <a:srgbClr val="80868B"/>
                </a:solidFill>
                <a:latin typeface="Roboto"/>
                <a:ea typeface="Roboto"/>
                <a:cs typeface="Roboto"/>
                <a:sym typeface="Roboto"/>
              </a:defRPr>
            </a:lvl2pPr>
            <a:lvl3pPr marL="1371600" marR="0" lvl="2" indent="-285750" algn="l" rtl="0">
              <a:lnSpc>
                <a:spcPct val="100000"/>
              </a:lnSpc>
              <a:spcBef>
                <a:spcPts val="2200"/>
              </a:spcBef>
              <a:spcAft>
                <a:spcPts val="0"/>
              </a:spcAft>
              <a:buClr>
                <a:srgbClr val="80868B"/>
              </a:buClr>
              <a:buSzPts val="900"/>
              <a:buFont typeface="Roboto"/>
              <a:buChar char="•"/>
              <a:defRPr sz="900" b="0" i="0" u="none" strike="noStrike" cap="none">
                <a:solidFill>
                  <a:srgbClr val="80868B"/>
                </a:solidFill>
                <a:latin typeface="Roboto"/>
                <a:ea typeface="Roboto"/>
                <a:cs typeface="Roboto"/>
                <a:sym typeface="Roboto"/>
              </a:defRPr>
            </a:lvl3pPr>
            <a:lvl4pPr marL="1828800" marR="0" lvl="3" indent="-285750" algn="l" rtl="0">
              <a:lnSpc>
                <a:spcPct val="100000"/>
              </a:lnSpc>
              <a:spcBef>
                <a:spcPts val="2200"/>
              </a:spcBef>
              <a:spcAft>
                <a:spcPts val="0"/>
              </a:spcAft>
              <a:buClr>
                <a:srgbClr val="80868B"/>
              </a:buClr>
              <a:buSzPts val="900"/>
              <a:buFont typeface="Roboto"/>
              <a:buChar char="•"/>
              <a:defRPr sz="900" b="0" i="0" u="none" strike="noStrike" cap="none">
                <a:solidFill>
                  <a:srgbClr val="80868B"/>
                </a:solidFill>
                <a:latin typeface="Roboto"/>
                <a:ea typeface="Roboto"/>
                <a:cs typeface="Roboto"/>
                <a:sym typeface="Roboto"/>
              </a:defRPr>
            </a:lvl4pPr>
            <a:lvl5pPr marL="2286000" marR="0" lvl="4" indent="-285750" algn="l" rtl="0">
              <a:lnSpc>
                <a:spcPct val="100000"/>
              </a:lnSpc>
              <a:spcBef>
                <a:spcPts val="2200"/>
              </a:spcBef>
              <a:spcAft>
                <a:spcPts val="0"/>
              </a:spcAft>
              <a:buClr>
                <a:srgbClr val="80868B"/>
              </a:buClr>
              <a:buSzPts val="900"/>
              <a:buFont typeface="Roboto"/>
              <a:buChar char="•"/>
              <a:defRPr sz="900" b="0" i="0" u="none" strike="noStrike" cap="none">
                <a:solidFill>
                  <a:srgbClr val="80868B"/>
                </a:solidFill>
                <a:latin typeface="Roboto"/>
                <a:ea typeface="Roboto"/>
                <a:cs typeface="Roboto"/>
                <a:sym typeface="Roboto"/>
              </a:defRPr>
            </a:lvl5pPr>
            <a:lvl6pPr marL="2743200" marR="0" lvl="5" indent="-285750" algn="l" rtl="0">
              <a:lnSpc>
                <a:spcPct val="100000"/>
              </a:lnSpc>
              <a:spcBef>
                <a:spcPts val="2200"/>
              </a:spcBef>
              <a:spcAft>
                <a:spcPts val="0"/>
              </a:spcAft>
              <a:buClr>
                <a:srgbClr val="80868B"/>
              </a:buClr>
              <a:buSzPts val="900"/>
              <a:buFont typeface="Roboto"/>
              <a:buChar char="•"/>
              <a:defRPr sz="900" b="0" i="0" u="none" strike="noStrike" cap="none">
                <a:solidFill>
                  <a:srgbClr val="80868B"/>
                </a:solidFill>
                <a:latin typeface="Roboto"/>
                <a:ea typeface="Roboto"/>
                <a:cs typeface="Roboto"/>
                <a:sym typeface="Roboto"/>
              </a:defRPr>
            </a:lvl6pPr>
            <a:lvl7pPr marL="3200400" marR="0" lvl="6" indent="-285750" algn="l" rtl="0">
              <a:lnSpc>
                <a:spcPct val="100000"/>
              </a:lnSpc>
              <a:spcBef>
                <a:spcPts val="2200"/>
              </a:spcBef>
              <a:spcAft>
                <a:spcPts val="0"/>
              </a:spcAft>
              <a:buClr>
                <a:srgbClr val="80868B"/>
              </a:buClr>
              <a:buSzPts val="900"/>
              <a:buFont typeface="Roboto"/>
              <a:buChar char="•"/>
              <a:defRPr sz="900" b="0" i="0" u="none" strike="noStrike" cap="none">
                <a:solidFill>
                  <a:srgbClr val="80868B"/>
                </a:solidFill>
                <a:latin typeface="Roboto"/>
                <a:ea typeface="Roboto"/>
                <a:cs typeface="Roboto"/>
                <a:sym typeface="Roboto"/>
              </a:defRPr>
            </a:lvl7pPr>
            <a:lvl8pPr marL="3657600" marR="0" lvl="7" indent="-285750" algn="l" rtl="0">
              <a:lnSpc>
                <a:spcPct val="100000"/>
              </a:lnSpc>
              <a:spcBef>
                <a:spcPts val="2200"/>
              </a:spcBef>
              <a:spcAft>
                <a:spcPts val="0"/>
              </a:spcAft>
              <a:buClr>
                <a:srgbClr val="80868B"/>
              </a:buClr>
              <a:buSzPts val="900"/>
              <a:buFont typeface="Roboto"/>
              <a:buChar char="•"/>
              <a:defRPr sz="900" b="0" i="0" u="none" strike="noStrike" cap="none">
                <a:solidFill>
                  <a:srgbClr val="80868B"/>
                </a:solidFill>
                <a:latin typeface="Roboto"/>
                <a:ea typeface="Roboto"/>
                <a:cs typeface="Roboto"/>
                <a:sym typeface="Roboto"/>
              </a:defRPr>
            </a:lvl8pPr>
            <a:lvl9pPr marL="4114800" marR="0" lvl="8" indent="-285750" algn="l" rtl="0">
              <a:lnSpc>
                <a:spcPct val="100000"/>
              </a:lnSpc>
              <a:spcBef>
                <a:spcPts val="2200"/>
              </a:spcBef>
              <a:spcAft>
                <a:spcPts val="0"/>
              </a:spcAft>
              <a:buClr>
                <a:srgbClr val="80868B"/>
              </a:buClr>
              <a:buSzPts val="900"/>
              <a:buFont typeface="Roboto"/>
              <a:buChar char="•"/>
              <a:defRPr sz="900" b="0" i="0" u="none" strike="noStrike" cap="none">
                <a:solidFill>
                  <a:srgbClr val="80868B"/>
                </a:solidFill>
                <a:latin typeface="Roboto"/>
                <a:ea typeface="Roboto"/>
                <a:cs typeface="Roboto"/>
                <a:sym typeface="Roboto"/>
              </a:defRPr>
            </a:lvl9pPr>
          </a:lstStyle>
          <a:p>
            <a:endParaRPr/>
          </a:p>
        </p:txBody>
      </p:sp>
      <p:sp>
        <p:nvSpPr>
          <p:cNvPr id="7" name="Google Shape;7;p24"/>
          <p:cNvSpPr txBox="1">
            <a:spLocks noGrp="1"/>
          </p:cNvSpPr>
          <p:nvPr>
            <p:ph type="title"/>
          </p:nvPr>
        </p:nvSpPr>
        <p:spPr>
          <a:xfrm>
            <a:off x="395688" y="493663"/>
            <a:ext cx="7877100" cy="8574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3C4043"/>
              </a:buClr>
              <a:buSzPts val="2400"/>
              <a:buFont typeface="Arial"/>
              <a:buNone/>
              <a:defRPr sz="2400" b="0" i="0" u="none" strike="noStrike" cap="none">
                <a:solidFill>
                  <a:srgbClr val="3C4043"/>
                </a:solidFill>
                <a:latin typeface="Arial"/>
                <a:ea typeface="Arial"/>
                <a:cs typeface="Arial"/>
                <a:sym typeface="Arial"/>
              </a:defRPr>
            </a:lvl1pPr>
            <a:lvl2pPr marR="0" lvl="1"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7.gif"/></Relationships>
</file>

<file path=ppt/slides/_rels/slide12.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22.gif"/></Relationships>
</file>

<file path=ppt/slides/_rels/slide15.xml.rels><?xml version="1.0" encoding="UTF-8" standalone="yes"?>
<Relationships xmlns="http://schemas.openxmlformats.org/package/2006/relationships"><Relationship Id="rId3" Type="http://schemas.openxmlformats.org/officeDocument/2006/relationships/image" Target="../media/image23.gi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3.gif"/></Relationships>
</file>

<file path=ppt/slides/_rels/slide9.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1"/>
          <p:cNvSpPr txBox="1">
            <a:spLocks noGrp="1"/>
          </p:cNvSpPr>
          <p:nvPr>
            <p:ph type="subTitle" idx="1"/>
          </p:nvPr>
        </p:nvSpPr>
        <p:spPr>
          <a:xfrm>
            <a:off x="422950" y="2984175"/>
            <a:ext cx="7801200" cy="300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900"/>
              <a:buNone/>
            </a:pPr>
            <a:r>
              <a:rPr lang="en-US"/>
              <a:t>Songlin Jiang</a:t>
            </a:r>
            <a:endParaRPr/>
          </a:p>
        </p:txBody>
      </p:sp>
      <p:sp>
        <p:nvSpPr>
          <p:cNvPr id="485" name="Google Shape;485;p1"/>
          <p:cNvSpPr txBox="1">
            <a:spLocks noGrp="1"/>
          </p:cNvSpPr>
          <p:nvPr>
            <p:ph type="title"/>
          </p:nvPr>
        </p:nvSpPr>
        <p:spPr>
          <a:xfrm>
            <a:off x="392925" y="1049175"/>
            <a:ext cx="7831200" cy="19350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a:t>Multi-Select Plugin</a:t>
            </a:r>
            <a:endParaRPr/>
          </a:p>
        </p:txBody>
      </p:sp>
      <p:sp>
        <p:nvSpPr>
          <p:cNvPr id="486" name="Google Shape;486;p1"/>
          <p:cNvSpPr txBox="1">
            <a:spLocks noGrp="1"/>
          </p:cNvSpPr>
          <p:nvPr>
            <p:ph type="subTitle" idx="2"/>
          </p:nvPr>
        </p:nvSpPr>
        <p:spPr>
          <a:xfrm>
            <a:off x="422950" y="3714075"/>
            <a:ext cx="7831200" cy="300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900"/>
              <a:buNone/>
            </a:pPr>
            <a:r>
              <a:rPr lang="en-US"/>
              <a:t>2023 Blockly developer summit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10"/>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Multi-blocks dragging</a:t>
            </a:r>
            <a:endParaRPr/>
          </a:p>
        </p:txBody>
      </p:sp>
      <p:pic>
        <p:nvPicPr>
          <p:cNvPr id="549" name="Google Shape;549;p10"/>
          <p:cNvPicPr preferRelativeResize="0"/>
          <p:nvPr/>
        </p:nvPicPr>
        <p:blipFill rotWithShape="1">
          <a:blip r:embed="rId3">
            <a:alphaModFix/>
          </a:blip>
          <a:srcRect/>
          <a:stretch/>
        </p:blipFill>
        <p:spPr>
          <a:xfrm>
            <a:off x="1449610" y="877824"/>
            <a:ext cx="6244433" cy="3740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11"/>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Multi-blocks deleting</a:t>
            </a:r>
            <a:endParaRPr/>
          </a:p>
        </p:txBody>
      </p:sp>
      <p:sp>
        <p:nvSpPr>
          <p:cNvPr id="555" name="Google Shape;555;p11"/>
          <p:cNvSpPr txBox="1">
            <a:spLocks noGrp="1"/>
          </p:cNvSpPr>
          <p:nvPr>
            <p:ph type="body" idx="1"/>
          </p:nvPr>
        </p:nvSpPr>
        <p:spPr>
          <a:xfrm>
            <a:off x="288074" y="1119784"/>
            <a:ext cx="4363355" cy="414301"/>
          </a:xfrm>
          <a:prstGeom prst="rect">
            <a:avLst/>
          </a:prstGeom>
          <a:noFill/>
          <a:ln>
            <a:noFill/>
          </a:ln>
        </p:spPr>
        <p:txBody>
          <a:bodyPr spcFirstLastPara="1" wrap="square" lIns="91425" tIns="91425" rIns="91425" bIns="91425" anchor="t" anchorCtr="0">
            <a:noAutofit/>
          </a:bodyPr>
          <a:lstStyle/>
          <a:p>
            <a:pPr marL="0" lvl="0" indent="0" algn="l" rtl="0">
              <a:lnSpc>
                <a:spcPct val="130000"/>
              </a:lnSpc>
              <a:spcBef>
                <a:spcPts val="0"/>
              </a:spcBef>
              <a:spcAft>
                <a:spcPts val="0"/>
              </a:spcAft>
              <a:buSzPts val="900"/>
              <a:buNone/>
            </a:pPr>
            <a:r>
              <a:rPr lang="en-US" sz="1600" b="1">
                <a:solidFill>
                  <a:srgbClr val="EA4334"/>
                </a:solidFill>
              </a:rPr>
              <a:t>Scenario 1</a:t>
            </a:r>
            <a:r>
              <a:rPr lang="en-US" sz="1600"/>
              <a:t>: deleting by keyboard / menu</a:t>
            </a:r>
            <a:endParaRPr sz="1600"/>
          </a:p>
        </p:txBody>
      </p:sp>
      <p:sp>
        <p:nvSpPr>
          <p:cNvPr id="556" name="Google Shape;556;p11"/>
          <p:cNvSpPr txBox="1"/>
          <p:nvPr/>
        </p:nvSpPr>
        <p:spPr>
          <a:xfrm>
            <a:off x="4739597" y="1110818"/>
            <a:ext cx="4363355" cy="414301"/>
          </a:xfrm>
          <a:prstGeom prst="rect">
            <a:avLst/>
          </a:prstGeom>
          <a:noFill/>
          <a:ln>
            <a:noFill/>
          </a:ln>
        </p:spPr>
        <p:txBody>
          <a:bodyPr spcFirstLastPara="1" wrap="square" lIns="91425" tIns="91425" rIns="91425" bIns="91425" anchor="t" anchorCtr="0">
            <a:noAutofit/>
          </a:bodyPr>
          <a:lstStyle/>
          <a:p>
            <a:pPr marL="0" marR="0" lvl="0" indent="0" algn="l" rtl="0">
              <a:lnSpc>
                <a:spcPct val="130000"/>
              </a:lnSpc>
              <a:spcBef>
                <a:spcPts val="0"/>
              </a:spcBef>
              <a:spcAft>
                <a:spcPts val="0"/>
              </a:spcAft>
              <a:buClr>
                <a:srgbClr val="80868B"/>
              </a:buClr>
              <a:buSzPts val="900"/>
              <a:buFont typeface="Roboto"/>
              <a:buNone/>
            </a:pPr>
            <a:r>
              <a:rPr lang="en-US" sz="1600" b="1" i="0" u="none" strike="noStrike" cap="none">
                <a:solidFill>
                  <a:srgbClr val="EA4334"/>
                </a:solidFill>
                <a:latin typeface="Roboto"/>
                <a:ea typeface="Roboto"/>
                <a:cs typeface="Roboto"/>
                <a:sym typeface="Roboto"/>
              </a:rPr>
              <a:t>Scenario 2</a:t>
            </a:r>
            <a:r>
              <a:rPr lang="en-US" sz="1600" b="0" i="0" u="none" strike="noStrike" cap="none">
                <a:solidFill>
                  <a:srgbClr val="5F6368"/>
                </a:solidFill>
                <a:latin typeface="Roboto"/>
                <a:ea typeface="Roboto"/>
                <a:cs typeface="Roboto"/>
                <a:sym typeface="Roboto"/>
              </a:rPr>
              <a:t>: deleting by dragging to trash can</a:t>
            </a:r>
            <a:endParaRPr/>
          </a:p>
        </p:txBody>
      </p:sp>
      <p:pic>
        <p:nvPicPr>
          <p:cNvPr id="557" name="Google Shape;557;p11"/>
          <p:cNvPicPr preferRelativeResize="0"/>
          <p:nvPr/>
        </p:nvPicPr>
        <p:blipFill rotWithShape="1">
          <a:blip r:embed="rId3">
            <a:alphaModFix/>
          </a:blip>
          <a:srcRect/>
          <a:stretch/>
        </p:blipFill>
        <p:spPr>
          <a:xfrm>
            <a:off x="288072" y="1525119"/>
            <a:ext cx="4142748" cy="2481496"/>
          </a:xfrm>
          <a:prstGeom prst="rect">
            <a:avLst/>
          </a:prstGeom>
          <a:noFill/>
          <a:ln>
            <a:noFill/>
          </a:ln>
        </p:spPr>
      </p:pic>
      <p:pic>
        <p:nvPicPr>
          <p:cNvPr id="558" name="Google Shape;558;p11"/>
          <p:cNvPicPr preferRelativeResize="0"/>
          <p:nvPr/>
        </p:nvPicPr>
        <p:blipFill rotWithShape="1">
          <a:blip r:embed="rId4">
            <a:alphaModFix/>
          </a:blip>
          <a:srcRect/>
          <a:stretch/>
        </p:blipFill>
        <p:spPr>
          <a:xfrm>
            <a:off x="4713182" y="1525118"/>
            <a:ext cx="4142751" cy="248149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12"/>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Multi-blocks editing</a:t>
            </a:r>
            <a:endParaRPr/>
          </a:p>
        </p:txBody>
      </p:sp>
      <p:pic>
        <p:nvPicPr>
          <p:cNvPr id="564" name="Google Shape;564;p12"/>
          <p:cNvPicPr preferRelativeResize="0"/>
          <p:nvPr/>
        </p:nvPicPr>
        <p:blipFill rotWithShape="1">
          <a:blip r:embed="rId3">
            <a:alphaModFix/>
          </a:blip>
          <a:srcRect/>
          <a:stretch/>
        </p:blipFill>
        <p:spPr>
          <a:xfrm>
            <a:off x="1480177" y="850703"/>
            <a:ext cx="6183646" cy="370398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13"/>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Context menu for multi-selection</a:t>
            </a:r>
            <a:endParaRPr/>
          </a:p>
        </p:txBody>
      </p:sp>
      <p:pic>
        <p:nvPicPr>
          <p:cNvPr id="570" name="Google Shape;570;p13"/>
          <p:cNvPicPr preferRelativeResize="0"/>
          <p:nvPr/>
        </p:nvPicPr>
        <p:blipFill rotWithShape="1">
          <a:blip r:embed="rId3">
            <a:alphaModFix/>
          </a:blip>
          <a:srcRect/>
          <a:stretch/>
        </p:blipFill>
        <p:spPr>
          <a:xfrm>
            <a:off x="288074" y="1525119"/>
            <a:ext cx="3971467" cy="2485956"/>
          </a:xfrm>
          <a:prstGeom prst="rect">
            <a:avLst/>
          </a:prstGeom>
          <a:noFill/>
          <a:ln>
            <a:noFill/>
          </a:ln>
        </p:spPr>
      </p:pic>
      <p:sp>
        <p:nvSpPr>
          <p:cNvPr id="571" name="Google Shape;571;p13"/>
          <p:cNvSpPr txBox="1">
            <a:spLocks noGrp="1"/>
          </p:cNvSpPr>
          <p:nvPr>
            <p:ph type="body" idx="1"/>
          </p:nvPr>
        </p:nvSpPr>
        <p:spPr>
          <a:xfrm>
            <a:off x="288074" y="1119784"/>
            <a:ext cx="4363355" cy="414301"/>
          </a:xfrm>
          <a:prstGeom prst="rect">
            <a:avLst/>
          </a:prstGeom>
          <a:noFill/>
          <a:ln>
            <a:noFill/>
          </a:ln>
        </p:spPr>
        <p:txBody>
          <a:bodyPr spcFirstLastPara="1" wrap="square" lIns="91425" tIns="91425" rIns="91425" bIns="91425" anchor="t" anchorCtr="0">
            <a:noAutofit/>
          </a:bodyPr>
          <a:lstStyle/>
          <a:p>
            <a:pPr marL="0" lvl="0" indent="0" algn="l" rtl="0">
              <a:lnSpc>
                <a:spcPct val="130000"/>
              </a:lnSpc>
              <a:spcBef>
                <a:spcPts val="0"/>
              </a:spcBef>
              <a:spcAft>
                <a:spcPts val="0"/>
              </a:spcAft>
              <a:buSzPts val="900"/>
              <a:buNone/>
            </a:pPr>
            <a:r>
              <a:rPr lang="en-US" sz="1600" b="1">
                <a:solidFill>
                  <a:srgbClr val="EA4334"/>
                </a:solidFill>
              </a:rPr>
              <a:t>Scenario 1</a:t>
            </a:r>
            <a:r>
              <a:rPr lang="en-US" sz="1600"/>
              <a:t>: blocks menu</a:t>
            </a:r>
            <a:endParaRPr sz="1600"/>
          </a:p>
        </p:txBody>
      </p:sp>
      <p:sp>
        <p:nvSpPr>
          <p:cNvPr id="572" name="Google Shape;572;p13"/>
          <p:cNvSpPr txBox="1"/>
          <p:nvPr/>
        </p:nvSpPr>
        <p:spPr>
          <a:xfrm>
            <a:off x="4739597" y="1110818"/>
            <a:ext cx="4363355" cy="414301"/>
          </a:xfrm>
          <a:prstGeom prst="rect">
            <a:avLst/>
          </a:prstGeom>
          <a:noFill/>
          <a:ln>
            <a:noFill/>
          </a:ln>
        </p:spPr>
        <p:txBody>
          <a:bodyPr spcFirstLastPara="1" wrap="square" lIns="91425" tIns="91425" rIns="91425" bIns="91425" anchor="t" anchorCtr="0">
            <a:noAutofit/>
          </a:bodyPr>
          <a:lstStyle/>
          <a:p>
            <a:pPr marL="0" marR="0" lvl="0" indent="0" algn="l" rtl="0">
              <a:lnSpc>
                <a:spcPct val="130000"/>
              </a:lnSpc>
              <a:spcBef>
                <a:spcPts val="0"/>
              </a:spcBef>
              <a:spcAft>
                <a:spcPts val="0"/>
              </a:spcAft>
              <a:buClr>
                <a:srgbClr val="80868B"/>
              </a:buClr>
              <a:buSzPts val="900"/>
              <a:buFont typeface="Roboto"/>
              <a:buNone/>
            </a:pPr>
            <a:r>
              <a:rPr lang="en-US" sz="1600" b="1" i="0" u="none" strike="noStrike" cap="none">
                <a:solidFill>
                  <a:srgbClr val="EA4334"/>
                </a:solidFill>
                <a:latin typeface="Roboto"/>
                <a:ea typeface="Roboto"/>
                <a:cs typeface="Roboto"/>
                <a:sym typeface="Roboto"/>
              </a:rPr>
              <a:t>Scenario 2</a:t>
            </a:r>
            <a:r>
              <a:rPr lang="en-US" sz="1600" b="0" i="0" u="none" strike="noStrike" cap="none">
                <a:solidFill>
                  <a:srgbClr val="5F6368"/>
                </a:solidFill>
                <a:latin typeface="Roboto"/>
                <a:ea typeface="Roboto"/>
                <a:cs typeface="Roboto"/>
                <a:sym typeface="Roboto"/>
              </a:rPr>
              <a:t>: workspace menu</a:t>
            </a:r>
            <a:endParaRPr sz="1600" b="0" i="0" u="none" strike="noStrike" cap="none">
              <a:solidFill>
                <a:srgbClr val="5F6368"/>
              </a:solidFill>
              <a:latin typeface="Roboto"/>
              <a:ea typeface="Roboto"/>
              <a:cs typeface="Roboto"/>
              <a:sym typeface="Roboto"/>
            </a:endParaRPr>
          </a:p>
        </p:txBody>
      </p:sp>
      <p:pic>
        <p:nvPicPr>
          <p:cNvPr id="573" name="Google Shape;573;p13"/>
          <p:cNvPicPr preferRelativeResize="0"/>
          <p:nvPr/>
        </p:nvPicPr>
        <p:blipFill rotWithShape="1">
          <a:blip r:embed="rId4">
            <a:alphaModFix/>
          </a:blip>
          <a:srcRect/>
          <a:stretch/>
        </p:blipFill>
        <p:spPr>
          <a:xfrm>
            <a:off x="4739597" y="1530724"/>
            <a:ext cx="4005152" cy="248595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14"/>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Context menu for multi-selection examples</a:t>
            </a:r>
            <a:endParaRPr/>
          </a:p>
        </p:txBody>
      </p:sp>
      <p:sp>
        <p:nvSpPr>
          <p:cNvPr id="579" name="Google Shape;579;p14"/>
          <p:cNvSpPr txBox="1">
            <a:spLocks noGrp="1"/>
          </p:cNvSpPr>
          <p:nvPr>
            <p:ph type="body" idx="1"/>
          </p:nvPr>
        </p:nvSpPr>
        <p:spPr>
          <a:xfrm>
            <a:off x="288074" y="1119784"/>
            <a:ext cx="4363355" cy="414301"/>
          </a:xfrm>
          <a:prstGeom prst="rect">
            <a:avLst/>
          </a:prstGeom>
          <a:noFill/>
          <a:ln>
            <a:noFill/>
          </a:ln>
        </p:spPr>
        <p:txBody>
          <a:bodyPr spcFirstLastPara="1" wrap="square" lIns="91425" tIns="91425" rIns="91425" bIns="91425" anchor="t" anchorCtr="0">
            <a:noAutofit/>
          </a:bodyPr>
          <a:lstStyle/>
          <a:p>
            <a:pPr marL="0" lvl="0" indent="0" algn="l" rtl="0">
              <a:lnSpc>
                <a:spcPct val="130000"/>
              </a:lnSpc>
              <a:spcBef>
                <a:spcPts val="0"/>
              </a:spcBef>
              <a:spcAft>
                <a:spcPts val="0"/>
              </a:spcAft>
              <a:buSzPts val="900"/>
              <a:buNone/>
            </a:pPr>
            <a:r>
              <a:rPr lang="en-US" sz="1600" b="1">
                <a:solidFill>
                  <a:srgbClr val="EA4334"/>
                </a:solidFill>
              </a:rPr>
              <a:t>Scenario 1</a:t>
            </a:r>
            <a:r>
              <a:rPr lang="en-US" sz="1600"/>
              <a:t>: duplicate multi-blocks</a:t>
            </a:r>
            <a:endParaRPr sz="1600"/>
          </a:p>
        </p:txBody>
      </p:sp>
      <p:sp>
        <p:nvSpPr>
          <p:cNvPr id="580" name="Google Shape;580;p14"/>
          <p:cNvSpPr txBox="1"/>
          <p:nvPr/>
        </p:nvSpPr>
        <p:spPr>
          <a:xfrm>
            <a:off x="4739597" y="1110818"/>
            <a:ext cx="4363355" cy="414301"/>
          </a:xfrm>
          <a:prstGeom prst="rect">
            <a:avLst/>
          </a:prstGeom>
          <a:noFill/>
          <a:ln>
            <a:noFill/>
          </a:ln>
        </p:spPr>
        <p:txBody>
          <a:bodyPr spcFirstLastPara="1" wrap="square" lIns="91425" tIns="91425" rIns="91425" bIns="91425" anchor="t" anchorCtr="0">
            <a:noAutofit/>
          </a:bodyPr>
          <a:lstStyle/>
          <a:p>
            <a:pPr marL="0" marR="0" lvl="0" indent="0" algn="l" rtl="0">
              <a:lnSpc>
                <a:spcPct val="130000"/>
              </a:lnSpc>
              <a:spcBef>
                <a:spcPts val="0"/>
              </a:spcBef>
              <a:spcAft>
                <a:spcPts val="0"/>
              </a:spcAft>
              <a:buClr>
                <a:srgbClr val="80868B"/>
              </a:buClr>
              <a:buSzPts val="900"/>
              <a:buFont typeface="Roboto"/>
              <a:buNone/>
            </a:pPr>
            <a:r>
              <a:rPr lang="en-US" sz="1600" b="1" i="0" u="none" strike="noStrike" cap="none">
                <a:solidFill>
                  <a:srgbClr val="EA4334"/>
                </a:solidFill>
                <a:latin typeface="Roboto"/>
                <a:ea typeface="Roboto"/>
                <a:cs typeface="Roboto"/>
                <a:sym typeface="Roboto"/>
              </a:rPr>
              <a:t>Scenario 2</a:t>
            </a:r>
            <a:r>
              <a:rPr lang="en-US" sz="1600" b="0" i="0" u="none" strike="noStrike" cap="none">
                <a:solidFill>
                  <a:srgbClr val="5F6368"/>
                </a:solidFill>
                <a:latin typeface="Roboto"/>
                <a:ea typeface="Roboto"/>
                <a:cs typeface="Roboto"/>
                <a:sym typeface="Roboto"/>
              </a:rPr>
              <a:t>: add / remove comments</a:t>
            </a:r>
            <a:endParaRPr sz="1600" b="0" i="0" u="none" strike="noStrike" cap="none">
              <a:solidFill>
                <a:srgbClr val="5F6368"/>
              </a:solidFill>
              <a:latin typeface="Roboto"/>
              <a:ea typeface="Roboto"/>
              <a:cs typeface="Roboto"/>
              <a:sym typeface="Roboto"/>
            </a:endParaRPr>
          </a:p>
        </p:txBody>
      </p:sp>
      <p:pic>
        <p:nvPicPr>
          <p:cNvPr id="581" name="Google Shape;581;p14"/>
          <p:cNvPicPr preferRelativeResize="0"/>
          <p:nvPr/>
        </p:nvPicPr>
        <p:blipFill rotWithShape="1">
          <a:blip r:embed="rId3">
            <a:alphaModFix/>
          </a:blip>
          <a:srcRect/>
          <a:stretch/>
        </p:blipFill>
        <p:spPr>
          <a:xfrm>
            <a:off x="4739597" y="1534085"/>
            <a:ext cx="4051163" cy="2426636"/>
          </a:xfrm>
          <a:prstGeom prst="rect">
            <a:avLst/>
          </a:prstGeom>
          <a:noFill/>
          <a:ln>
            <a:noFill/>
          </a:ln>
        </p:spPr>
      </p:pic>
      <p:pic>
        <p:nvPicPr>
          <p:cNvPr id="582" name="Google Shape;582;p14"/>
          <p:cNvPicPr preferRelativeResize="0"/>
          <p:nvPr/>
        </p:nvPicPr>
        <p:blipFill rotWithShape="1">
          <a:blip r:embed="rId4">
            <a:alphaModFix/>
          </a:blip>
          <a:srcRect/>
          <a:stretch/>
        </p:blipFill>
        <p:spPr>
          <a:xfrm>
            <a:off x="288074" y="1525119"/>
            <a:ext cx="4051163" cy="242663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15"/>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Cross-tab copy and paste</a:t>
            </a:r>
            <a:endParaRPr/>
          </a:p>
        </p:txBody>
      </p:sp>
      <p:pic>
        <p:nvPicPr>
          <p:cNvPr id="588" name="Google Shape;588;p15"/>
          <p:cNvPicPr preferRelativeResize="0"/>
          <p:nvPr/>
        </p:nvPicPr>
        <p:blipFill rotWithShape="1">
          <a:blip r:embed="rId3">
            <a:alphaModFix/>
          </a:blip>
          <a:srcRect/>
          <a:stretch/>
        </p:blipFill>
        <p:spPr>
          <a:xfrm>
            <a:off x="1791843" y="781811"/>
            <a:ext cx="5560314" cy="388803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16"/>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Integrate with other Blockly plugins</a:t>
            </a:r>
            <a:endParaRPr/>
          </a:p>
        </p:txBody>
      </p:sp>
      <p:pic>
        <p:nvPicPr>
          <p:cNvPr id="594" name="Google Shape;594;p16"/>
          <p:cNvPicPr preferRelativeResize="0"/>
          <p:nvPr/>
        </p:nvPicPr>
        <p:blipFill rotWithShape="1">
          <a:blip r:embed="rId3">
            <a:alphaModFix/>
          </a:blip>
          <a:srcRect/>
          <a:stretch/>
        </p:blipFill>
        <p:spPr>
          <a:xfrm>
            <a:off x="2732566" y="1212879"/>
            <a:ext cx="4188933" cy="3385111"/>
          </a:xfrm>
          <a:prstGeom prst="rect">
            <a:avLst/>
          </a:prstGeom>
          <a:noFill/>
          <a:ln>
            <a:noFill/>
          </a:ln>
        </p:spPr>
      </p:pic>
      <p:sp>
        <p:nvSpPr>
          <p:cNvPr id="595" name="Google Shape;595;p16"/>
          <p:cNvSpPr txBox="1"/>
          <p:nvPr/>
        </p:nvSpPr>
        <p:spPr>
          <a:xfrm>
            <a:off x="2229501" y="707659"/>
            <a:ext cx="5195062" cy="383695"/>
          </a:xfrm>
          <a:prstGeom prst="rect">
            <a:avLst/>
          </a:prstGeom>
          <a:noFill/>
          <a:ln>
            <a:noFill/>
          </a:ln>
        </p:spPr>
        <p:txBody>
          <a:bodyPr spcFirstLastPara="1" wrap="square" lIns="91425" tIns="91425" rIns="91425" bIns="91425" anchor="t" anchorCtr="0">
            <a:noAutofit/>
          </a:bodyPr>
          <a:lstStyle/>
          <a:p>
            <a:pPr marL="0" marR="0" lvl="0" indent="0" algn="l" rtl="0">
              <a:lnSpc>
                <a:spcPct val="130000"/>
              </a:lnSpc>
              <a:spcBef>
                <a:spcPts val="0"/>
              </a:spcBef>
              <a:spcAft>
                <a:spcPts val="0"/>
              </a:spcAft>
              <a:buClr>
                <a:srgbClr val="80868B"/>
              </a:buClr>
              <a:buSzPts val="900"/>
              <a:buFont typeface="Roboto"/>
              <a:buNone/>
            </a:pPr>
            <a:r>
              <a:rPr lang="en-US" sz="1600" b="1" i="0" u="none" strike="noStrike" cap="none">
                <a:solidFill>
                  <a:srgbClr val="EA4334"/>
                </a:solidFill>
                <a:latin typeface="Roboto"/>
                <a:ea typeface="Roboto"/>
                <a:cs typeface="Roboto"/>
                <a:sym typeface="Roboto"/>
              </a:rPr>
              <a:t>Example: </a:t>
            </a:r>
            <a:r>
              <a:rPr lang="en-US" sz="1600" b="0" i="0" u="none" strike="noStrike" cap="none">
                <a:solidFill>
                  <a:srgbClr val="5F6368"/>
                </a:solidFill>
                <a:latin typeface="Roboto"/>
                <a:ea typeface="Roboto"/>
                <a:cs typeface="Roboto"/>
                <a:sym typeface="Roboto"/>
              </a:rPr>
              <a:t>integrate with @blockly/plugin-scroll-options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17"/>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a:t>Implementation</a:t>
            </a:r>
            <a:endParaRPr/>
          </a:p>
        </p:txBody>
      </p:sp>
      <p:sp>
        <p:nvSpPr>
          <p:cNvPr id="601" name="Google Shape;601;p17"/>
          <p:cNvSpPr txBox="1"/>
          <p:nvPr/>
        </p:nvSpPr>
        <p:spPr>
          <a:xfrm>
            <a:off x="868680" y="2977736"/>
            <a:ext cx="4745736" cy="368968"/>
          </a:xfrm>
          <a:prstGeom prst="rect">
            <a:avLst/>
          </a:prstGeom>
          <a:noFill/>
          <a:ln>
            <a:noFill/>
          </a:ln>
        </p:spPr>
        <p:txBody>
          <a:bodyPr spcFirstLastPara="1" wrap="square" lIns="91425" tIns="91425" rIns="91425" bIns="91425" anchor="t" anchorCtr="0">
            <a:noAutofit/>
          </a:bodyPr>
          <a:lstStyle/>
          <a:p>
            <a:pPr marL="107950" marR="0" lvl="0" indent="0" algn="l" rtl="0">
              <a:lnSpc>
                <a:spcPct val="100000"/>
              </a:lnSpc>
              <a:spcBef>
                <a:spcPts val="0"/>
              </a:spcBef>
              <a:spcAft>
                <a:spcPts val="0"/>
              </a:spcAft>
              <a:buClr>
                <a:srgbClr val="FFFFFF"/>
              </a:buClr>
              <a:buSzPts val="1900"/>
              <a:buFont typeface="Arial"/>
              <a:buNone/>
            </a:pPr>
            <a:r>
              <a:rPr lang="en-US" sz="1900" b="0" i="0" u="none" strike="noStrike" cap="none">
                <a:solidFill>
                  <a:srgbClr val="FFFFFF"/>
                </a:solidFill>
                <a:latin typeface="Arial"/>
                <a:ea typeface="Arial"/>
                <a:cs typeface="Arial"/>
                <a:sym typeface="Arial"/>
              </a:rPr>
              <a:t>How did we create this plugin?</a:t>
            </a:r>
            <a:endParaRPr sz="1900" b="0" i="0" u="none" strike="noStrike" cap="none">
              <a:solidFill>
                <a:srgbClr val="FFFFFF"/>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18"/>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The big picture</a:t>
            </a:r>
            <a:endParaRPr/>
          </a:p>
        </p:txBody>
      </p:sp>
      <p:sp>
        <p:nvSpPr>
          <p:cNvPr id="607" name="Google Shape;607;p18"/>
          <p:cNvSpPr/>
          <p:nvPr/>
        </p:nvSpPr>
        <p:spPr>
          <a:xfrm>
            <a:off x="3423683" y="910172"/>
            <a:ext cx="2296633" cy="1095154"/>
          </a:xfrm>
          <a:prstGeom prst="roundRect">
            <a:avLst>
              <a:gd name="adj" fmla="val 16667"/>
            </a:avLst>
          </a:prstGeom>
          <a:solidFill>
            <a:srgbClr val="4285F5"/>
          </a:solidFill>
          <a:ln w="25400" cap="flat" cmpd="sng">
            <a:solidFill>
              <a:srgbClr val="3061B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2800" b="0" i="0" u="none" strike="noStrike" cap="none">
                <a:solidFill>
                  <a:schemeClr val="lt2"/>
                </a:solidFill>
                <a:latin typeface="Arial"/>
                <a:ea typeface="Arial"/>
                <a:cs typeface="Arial"/>
                <a:sym typeface="Arial"/>
              </a:rPr>
              <a:t>DragSelect</a:t>
            </a:r>
            <a:endParaRPr/>
          </a:p>
        </p:txBody>
      </p:sp>
      <p:sp>
        <p:nvSpPr>
          <p:cNvPr id="608" name="Google Shape;608;p18"/>
          <p:cNvSpPr/>
          <p:nvPr/>
        </p:nvSpPr>
        <p:spPr>
          <a:xfrm>
            <a:off x="3423684" y="2130498"/>
            <a:ext cx="2296633" cy="1095154"/>
          </a:xfrm>
          <a:prstGeom prst="roundRect">
            <a:avLst>
              <a:gd name="adj" fmla="val 16667"/>
            </a:avLst>
          </a:prstGeom>
          <a:solidFill>
            <a:srgbClr val="33A852"/>
          </a:solidFill>
          <a:ln w="25400" cap="flat" cmpd="sng">
            <a:solidFill>
              <a:srgbClr val="277E3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2800" b="0" i="0" u="none" strike="noStrike" cap="none">
                <a:solidFill>
                  <a:schemeClr val="lt2"/>
                </a:solidFill>
                <a:latin typeface="Arial"/>
                <a:ea typeface="Arial"/>
                <a:cs typeface="Arial"/>
                <a:sym typeface="Arial"/>
              </a:rPr>
              <a:t>Multi-Select Plugin</a:t>
            </a:r>
            <a:endParaRPr sz="2800" b="0" i="0" u="none" strike="noStrike" cap="none">
              <a:solidFill>
                <a:schemeClr val="lt2"/>
              </a:solidFill>
              <a:latin typeface="Arial"/>
              <a:ea typeface="Arial"/>
              <a:cs typeface="Arial"/>
              <a:sym typeface="Arial"/>
            </a:endParaRPr>
          </a:p>
        </p:txBody>
      </p:sp>
      <p:sp>
        <p:nvSpPr>
          <p:cNvPr id="609" name="Google Shape;609;p18"/>
          <p:cNvSpPr/>
          <p:nvPr/>
        </p:nvSpPr>
        <p:spPr>
          <a:xfrm>
            <a:off x="3423683" y="3350824"/>
            <a:ext cx="2296633" cy="1095154"/>
          </a:xfrm>
          <a:prstGeom prst="roundRect">
            <a:avLst>
              <a:gd name="adj" fmla="val 16667"/>
            </a:avLst>
          </a:prstGeom>
          <a:solidFill>
            <a:srgbClr val="EA4334"/>
          </a:solid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2800" b="0" i="0" u="none" strike="noStrike" cap="none">
                <a:solidFill>
                  <a:schemeClr val="lt2"/>
                </a:solidFill>
                <a:latin typeface="Arial"/>
                <a:ea typeface="Arial"/>
                <a:cs typeface="Arial"/>
                <a:sym typeface="Arial"/>
              </a:rPr>
              <a:t>Blockly Core</a:t>
            </a:r>
            <a:endParaRPr sz="2800" b="0" i="0" u="none" strike="noStrike" cap="none">
              <a:solidFill>
                <a:schemeClr val="lt2"/>
              </a:solidFill>
              <a:latin typeface="Arial"/>
              <a:ea typeface="Arial"/>
              <a:cs typeface="Arial"/>
              <a:sym typeface="Arial"/>
            </a:endParaRPr>
          </a:p>
        </p:txBody>
      </p:sp>
      <p:sp>
        <p:nvSpPr>
          <p:cNvPr id="610" name="Google Shape;610;p18"/>
          <p:cNvSpPr txBox="1"/>
          <p:nvPr/>
        </p:nvSpPr>
        <p:spPr>
          <a:xfrm>
            <a:off x="1807534" y="3681708"/>
            <a:ext cx="161614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rgbClr val="000000"/>
                </a:solidFill>
                <a:latin typeface="Arial"/>
                <a:ea typeface="Arial"/>
                <a:cs typeface="Arial"/>
                <a:sym typeface="Arial"/>
              </a:rPr>
              <a:t>Layer 1</a:t>
            </a:r>
            <a:endParaRPr sz="2400" b="0" i="0" u="none" strike="noStrike" cap="none">
              <a:solidFill>
                <a:srgbClr val="000000"/>
              </a:solidFill>
              <a:latin typeface="Arial"/>
              <a:ea typeface="Arial"/>
              <a:cs typeface="Arial"/>
              <a:sym typeface="Arial"/>
            </a:endParaRPr>
          </a:p>
        </p:txBody>
      </p:sp>
      <p:sp>
        <p:nvSpPr>
          <p:cNvPr id="611" name="Google Shape;611;p18"/>
          <p:cNvSpPr txBox="1"/>
          <p:nvPr/>
        </p:nvSpPr>
        <p:spPr>
          <a:xfrm>
            <a:off x="1807534" y="2427731"/>
            <a:ext cx="161614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rgbClr val="000000"/>
                </a:solidFill>
                <a:latin typeface="Arial"/>
                <a:ea typeface="Arial"/>
                <a:cs typeface="Arial"/>
                <a:sym typeface="Arial"/>
              </a:rPr>
              <a:t>Layer 2</a:t>
            </a:r>
            <a:endParaRPr sz="2400" b="0" i="0" u="none" strike="noStrike" cap="none">
              <a:solidFill>
                <a:srgbClr val="000000"/>
              </a:solidFill>
              <a:latin typeface="Arial"/>
              <a:ea typeface="Arial"/>
              <a:cs typeface="Arial"/>
              <a:sym typeface="Arial"/>
            </a:endParaRPr>
          </a:p>
        </p:txBody>
      </p:sp>
      <p:sp>
        <p:nvSpPr>
          <p:cNvPr id="612" name="Google Shape;612;p18"/>
          <p:cNvSpPr txBox="1"/>
          <p:nvPr/>
        </p:nvSpPr>
        <p:spPr>
          <a:xfrm>
            <a:off x="1807534" y="1173754"/>
            <a:ext cx="161614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rgbClr val="000000"/>
                </a:solidFill>
                <a:latin typeface="Arial"/>
                <a:ea typeface="Arial"/>
                <a:cs typeface="Arial"/>
                <a:sym typeface="Arial"/>
              </a:rPr>
              <a:t>Layer 3</a:t>
            </a:r>
            <a:endParaRPr sz="2400" b="0" i="0" u="none" strike="noStrike" cap="none">
              <a:solidFill>
                <a:srgbClr val="000000"/>
              </a:solidFill>
              <a:latin typeface="Arial"/>
              <a:ea typeface="Arial"/>
              <a:cs typeface="Arial"/>
              <a:sym typeface="Arial"/>
            </a:endParaRPr>
          </a:p>
        </p:txBody>
      </p:sp>
      <p:sp>
        <p:nvSpPr>
          <p:cNvPr id="613" name="Google Shape;613;p18"/>
          <p:cNvSpPr txBox="1"/>
          <p:nvPr/>
        </p:nvSpPr>
        <p:spPr>
          <a:xfrm>
            <a:off x="5904613" y="1256080"/>
            <a:ext cx="2558903"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4285F5"/>
                </a:solidFill>
                <a:latin typeface="Arial"/>
                <a:ea typeface="Arial"/>
                <a:cs typeface="Arial"/>
                <a:sym typeface="Arial"/>
              </a:rPr>
              <a:t>UI for multi-selection</a:t>
            </a:r>
            <a:endParaRPr sz="2000" b="0" i="0" u="none" strike="noStrike" cap="none">
              <a:solidFill>
                <a:srgbClr val="4285F5"/>
              </a:solidFill>
              <a:latin typeface="Arial"/>
              <a:ea typeface="Arial"/>
              <a:cs typeface="Arial"/>
              <a:sym typeface="Arial"/>
            </a:endParaRPr>
          </a:p>
        </p:txBody>
      </p:sp>
      <p:sp>
        <p:nvSpPr>
          <p:cNvPr id="614" name="Google Shape;614;p18"/>
          <p:cNvSpPr txBox="1"/>
          <p:nvPr/>
        </p:nvSpPr>
        <p:spPr>
          <a:xfrm>
            <a:off x="5889303" y="2170243"/>
            <a:ext cx="2236887" cy="10156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33A852"/>
                </a:solidFill>
                <a:latin typeface="Arial"/>
                <a:ea typeface="Arial"/>
                <a:cs typeface="Arial"/>
                <a:sym typeface="Arial"/>
              </a:rPr>
              <a:t>Maintain multi-selection state for each workspace</a:t>
            </a:r>
            <a:endParaRPr sz="2000" b="0" i="0" u="none" strike="noStrike" cap="none">
              <a:solidFill>
                <a:srgbClr val="33A852"/>
              </a:solidFill>
              <a:latin typeface="Arial"/>
              <a:ea typeface="Arial"/>
              <a:cs typeface="Arial"/>
              <a:sym typeface="Arial"/>
            </a:endParaRPr>
          </a:p>
        </p:txBody>
      </p:sp>
      <p:sp>
        <p:nvSpPr>
          <p:cNvPr id="615" name="Google Shape;615;p18"/>
          <p:cNvSpPr txBox="1"/>
          <p:nvPr/>
        </p:nvSpPr>
        <p:spPr>
          <a:xfrm>
            <a:off x="5904613" y="3698346"/>
            <a:ext cx="2236888"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EA4334"/>
                </a:solidFill>
                <a:latin typeface="Arial"/>
                <a:ea typeface="Arial"/>
                <a:cs typeface="Arial"/>
                <a:sym typeface="Arial"/>
              </a:rPr>
              <a:t>The fundamental</a:t>
            </a:r>
            <a:endParaRPr sz="2000" b="0" i="0" u="none" strike="noStrike" cap="none">
              <a:solidFill>
                <a:srgbClr val="EA4334"/>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19"/>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Plugin</a:t>
            </a:r>
            <a:endParaRPr/>
          </a:p>
        </p:txBody>
      </p:sp>
      <p:sp>
        <p:nvSpPr>
          <p:cNvPr id="621" name="Google Shape;621;p19"/>
          <p:cNvSpPr/>
          <p:nvPr/>
        </p:nvSpPr>
        <p:spPr>
          <a:xfrm>
            <a:off x="3297500" y="984981"/>
            <a:ext cx="2540100" cy="2540100"/>
          </a:xfrm>
          <a:prstGeom prst="donut">
            <a:avLst>
              <a:gd name="adj" fmla="val 16067"/>
            </a:avLst>
          </a:prstGeom>
          <a:solidFill>
            <a:srgbClr val="30485C">
              <a:alpha val="200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22" name="Google Shape;622;p19"/>
          <p:cNvGrpSpPr/>
          <p:nvPr/>
        </p:nvGrpSpPr>
        <p:grpSpPr>
          <a:xfrm>
            <a:off x="510363" y="1134364"/>
            <a:ext cx="3102106" cy="669600"/>
            <a:chOff x="510363" y="1315125"/>
            <a:chExt cx="3102106" cy="669600"/>
          </a:xfrm>
        </p:grpSpPr>
        <p:cxnSp>
          <p:nvCxnSpPr>
            <p:cNvPr id="623" name="Google Shape;623;p19"/>
            <p:cNvCxnSpPr/>
            <p:nvPr/>
          </p:nvCxnSpPr>
          <p:spPr>
            <a:xfrm>
              <a:off x="3178969" y="1638300"/>
              <a:ext cx="433500" cy="252300"/>
            </a:xfrm>
            <a:prstGeom prst="straightConnector1">
              <a:avLst/>
            </a:prstGeom>
            <a:noFill/>
            <a:ln w="19050" cap="flat" cmpd="sng">
              <a:solidFill>
                <a:srgbClr val="EA4334"/>
              </a:solidFill>
              <a:prstDash val="solid"/>
              <a:round/>
              <a:headEnd type="oval" w="med" len="med"/>
              <a:tailEnd type="none" w="sm" len="sm"/>
            </a:ln>
          </p:spPr>
        </p:cxnSp>
        <p:sp>
          <p:nvSpPr>
            <p:cNvPr id="624" name="Google Shape;624;p19"/>
            <p:cNvSpPr txBox="1"/>
            <p:nvPr/>
          </p:nvSpPr>
          <p:spPr>
            <a:xfrm>
              <a:off x="510363" y="1315125"/>
              <a:ext cx="2665783" cy="6696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Clr>
                  <a:srgbClr val="000000"/>
                </a:buClr>
                <a:buSzPts val="1600"/>
                <a:buFont typeface="Arial"/>
                <a:buNone/>
              </a:pPr>
              <a:r>
                <a:rPr lang="en-US" sz="1600" b="1" i="0" u="none" strike="noStrike" cap="none">
                  <a:solidFill>
                    <a:srgbClr val="EA4334"/>
                  </a:solidFill>
                  <a:latin typeface="Quicksand"/>
                  <a:ea typeface="Quicksand"/>
                  <a:cs typeface="Quicksand"/>
                  <a:sym typeface="Quicksand"/>
                </a:rPr>
                <a:t>Step 3</a:t>
              </a:r>
              <a:endParaRPr sz="1600" b="1" i="0" u="none" strike="noStrike" cap="none">
                <a:solidFill>
                  <a:srgbClr val="EA4334"/>
                </a:solidFill>
                <a:latin typeface="Quicksand"/>
                <a:ea typeface="Quicksand"/>
                <a:cs typeface="Quicksand"/>
                <a:sym typeface="Quicksand"/>
              </a:endParaRPr>
            </a:p>
            <a:p>
              <a:pPr marL="0" marR="0" lvl="0" indent="0" algn="r" rtl="0">
                <a:lnSpc>
                  <a:spcPct val="115000"/>
                </a:lnSpc>
                <a:spcBef>
                  <a:spcPts val="0"/>
                </a:spcBef>
                <a:spcAft>
                  <a:spcPts val="0"/>
                </a:spcAft>
                <a:buClr>
                  <a:srgbClr val="000000"/>
                </a:buClr>
                <a:buSzPts val="1600"/>
                <a:buFont typeface="Arial"/>
                <a:buNone/>
              </a:pPr>
              <a:r>
                <a:rPr lang="en-US" sz="1600" b="0" i="0" u="none" strike="noStrike" cap="none">
                  <a:solidFill>
                    <a:schemeClr val="dk1"/>
                  </a:solidFill>
                  <a:latin typeface="Quicksand"/>
                  <a:ea typeface="Quicksand"/>
                  <a:cs typeface="Quicksand"/>
                  <a:sym typeface="Quicksand"/>
                </a:rPr>
                <a:t>Pass the actions to other blocks in the set besides the selected block at workspace</a:t>
              </a:r>
              <a:endParaRPr sz="1600" b="0" i="0" u="none" strike="noStrike" cap="none">
                <a:solidFill>
                  <a:schemeClr val="dk1"/>
                </a:solidFill>
                <a:latin typeface="Quicksand"/>
                <a:ea typeface="Quicksand"/>
                <a:cs typeface="Quicksand"/>
                <a:sym typeface="Quicksand"/>
              </a:endParaRPr>
            </a:p>
          </p:txBody>
        </p:sp>
      </p:grpSp>
      <p:grpSp>
        <p:nvGrpSpPr>
          <p:cNvPr id="625" name="Google Shape;625;p19"/>
          <p:cNvGrpSpPr/>
          <p:nvPr/>
        </p:nvGrpSpPr>
        <p:grpSpPr>
          <a:xfrm>
            <a:off x="5517319" y="1134364"/>
            <a:ext cx="2984907" cy="669600"/>
            <a:chOff x="5517319" y="1315125"/>
            <a:chExt cx="2984907" cy="669600"/>
          </a:xfrm>
        </p:grpSpPr>
        <p:cxnSp>
          <p:nvCxnSpPr>
            <p:cNvPr id="626" name="Google Shape;626;p19"/>
            <p:cNvCxnSpPr/>
            <p:nvPr/>
          </p:nvCxnSpPr>
          <p:spPr>
            <a:xfrm flipH="1">
              <a:off x="5517319" y="1638300"/>
              <a:ext cx="433500" cy="252300"/>
            </a:xfrm>
            <a:prstGeom prst="straightConnector1">
              <a:avLst/>
            </a:prstGeom>
            <a:noFill/>
            <a:ln w="19050" cap="flat" cmpd="sng">
              <a:solidFill>
                <a:srgbClr val="4285F5"/>
              </a:solidFill>
              <a:prstDash val="solid"/>
              <a:round/>
              <a:headEnd type="oval" w="med" len="med"/>
              <a:tailEnd type="none" w="sm" len="sm"/>
            </a:ln>
          </p:spPr>
        </p:cxnSp>
        <p:sp>
          <p:nvSpPr>
            <p:cNvPr id="627" name="Google Shape;627;p19"/>
            <p:cNvSpPr txBox="1"/>
            <p:nvPr/>
          </p:nvSpPr>
          <p:spPr>
            <a:xfrm>
              <a:off x="5962126" y="1315125"/>
              <a:ext cx="2540100" cy="6696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600"/>
                <a:buFont typeface="Arial"/>
                <a:buNone/>
              </a:pPr>
              <a:r>
                <a:rPr lang="en-US" sz="1600" b="1" i="0" u="none" strike="noStrike" cap="none">
                  <a:solidFill>
                    <a:srgbClr val="4285F5"/>
                  </a:solidFill>
                  <a:latin typeface="Quicksand"/>
                  <a:ea typeface="Quicksand"/>
                  <a:cs typeface="Quicksand"/>
                  <a:sym typeface="Quicksand"/>
                </a:rPr>
                <a:t>Step 1</a:t>
              </a:r>
              <a:endParaRPr sz="1600" b="1" i="0" u="none" strike="noStrike" cap="none">
                <a:solidFill>
                  <a:srgbClr val="4285F5"/>
                </a:solidFill>
                <a:latin typeface="Quicksand"/>
                <a:ea typeface="Quicksand"/>
                <a:cs typeface="Quicksand"/>
                <a:sym typeface="Quicksand"/>
              </a:endParaRPr>
            </a:p>
            <a:p>
              <a:pPr marL="0" marR="0" lvl="0" indent="0" algn="l" rtl="0">
                <a:lnSpc>
                  <a:spcPct val="115000"/>
                </a:lnSpc>
                <a:spcBef>
                  <a:spcPts val="0"/>
                </a:spcBef>
                <a:spcAft>
                  <a:spcPts val="0"/>
                </a:spcAft>
                <a:buClr>
                  <a:srgbClr val="000000"/>
                </a:buClr>
                <a:buSzPts val="1600"/>
                <a:buFont typeface="Arial"/>
                <a:buNone/>
              </a:pPr>
              <a:r>
                <a:rPr lang="en-US" sz="1600" b="0" i="0" u="none" strike="noStrike" cap="none">
                  <a:solidFill>
                    <a:schemeClr val="dk1"/>
                  </a:solidFill>
                  <a:latin typeface="Quicksand"/>
                  <a:ea typeface="Quicksand"/>
                  <a:cs typeface="Quicksand"/>
                  <a:sym typeface="Quicksand"/>
                </a:rPr>
                <a:t>Receive the requests for the actions on the selected single block at workspace</a:t>
              </a:r>
              <a:endParaRPr sz="1600" b="0" i="0" u="none" strike="noStrike" cap="none">
                <a:solidFill>
                  <a:schemeClr val="dk1"/>
                </a:solidFill>
                <a:latin typeface="Quicksand"/>
                <a:ea typeface="Quicksand"/>
                <a:cs typeface="Quicksand"/>
                <a:sym typeface="Quicksand"/>
              </a:endParaRPr>
            </a:p>
          </p:txBody>
        </p:sp>
      </p:grpSp>
      <p:grpSp>
        <p:nvGrpSpPr>
          <p:cNvPr id="628" name="Google Shape;628;p19"/>
          <p:cNvGrpSpPr/>
          <p:nvPr/>
        </p:nvGrpSpPr>
        <p:grpSpPr>
          <a:xfrm>
            <a:off x="2887086" y="3354379"/>
            <a:ext cx="3343596" cy="1112218"/>
            <a:chOff x="2887086" y="3535140"/>
            <a:chExt cx="3343596" cy="1112218"/>
          </a:xfrm>
        </p:grpSpPr>
        <p:cxnSp>
          <p:nvCxnSpPr>
            <p:cNvPr id="629" name="Google Shape;629;p19"/>
            <p:cNvCxnSpPr/>
            <p:nvPr/>
          </p:nvCxnSpPr>
          <p:spPr>
            <a:xfrm rot="10800000">
              <a:off x="4556399" y="3535140"/>
              <a:ext cx="0" cy="460500"/>
            </a:xfrm>
            <a:prstGeom prst="straightConnector1">
              <a:avLst/>
            </a:prstGeom>
            <a:noFill/>
            <a:ln w="19050" cap="flat" cmpd="sng">
              <a:solidFill>
                <a:srgbClr val="33A852"/>
              </a:solidFill>
              <a:prstDash val="solid"/>
              <a:round/>
              <a:headEnd type="oval" w="med" len="med"/>
              <a:tailEnd type="none" w="sm" len="sm"/>
            </a:ln>
          </p:spPr>
        </p:cxnSp>
        <p:sp>
          <p:nvSpPr>
            <p:cNvPr id="630" name="Google Shape;630;p19"/>
            <p:cNvSpPr txBox="1"/>
            <p:nvPr/>
          </p:nvSpPr>
          <p:spPr>
            <a:xfrm>
              <a:off x="2887086" y="3977758"/>
              <a:ext cx="3343596" cy="6696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rgbClr val="000000"/>
                </a:buClr>
                <a:buSzPts val="1600"/>
                <a:buFont typeface="Arial"/>
                <a:buNone/>
              </a:pPr>
              <a:r>
                <a:rPr lang="en-US" sz="1600" b="1" i="0" u="none" strike="noStrike" cap="none">
                  <a:solidFill>
                    <a:srgbClr val="33A852"/>
                  </a:solidFill>
                  <a:latin typeface="Quicksand"/>
                  <a:ea typeface="Quicksand"/>
                  <a:cs typeface="Quicksand"/>
                  <a:sym typeface="Quicksand"/>
                </a:rPr>
                <a:t>Step 2</a:t>
              </a:r>
              <a:endParaRPr sz="1600" b="1" i="0" u="none" strike="noStrike" cap="none">
                <a:solidFill>
                  <a:srgbClr val="33A852"/>
                </a:solidFill>
                <a:latin typeface="Quicksand"/>
                <a:ea typeface="Quicksand"/>
                <a:cs typeface="Quicksand"/>
                <a:sym typeface="Quicksand"/>
              </a:endParaRPr>
            </a:p>
            <a:p>
              <a:pPr marL="0" marR="0" lvl="0" indent="0" algn="ctr" rtl="0">
                <a:lnSpc>
                  <a:spcPct val="115000"/>
                </a:lnSpc>
                <a:spcBef>
                  <a:spcPts val="0"/>
                </a:spcBef>
                <a:spcAft>
                  <a:spcPts val="0"/>
                </a:spcAft>
                <a:buClr>
                  <a:srgbClr val="000000"/>
                </a:buClr>
                <a:buSzPts val="1600"/>
                <a:buFont typeface="Arial"/>
                <a:buNone/>
              </a:pPr>
              <a:r>
                <a:rPr lang="en-US" sz="1600" b="0" i="0" u="none" strike="noStrike" cap="none">
                  <a:solidFill>
                    <a:schemeClr val="dk1"/>
                  </a:solidFill>
                  <a:latin typeface="Quicksand"/>
                  <a:ea typeface="Quicksand"/>
                  <a:cs typeface="Quicksand"/>
                  <a:sym typeface="Quicksand"/>
                </a:rPr>
                <a:t>Get the blocks in the multi-selection set maintained by the plugin</a:t>
              </a:r>
              <a:endParaRPr sz="1600" b="0" i="0" u="none" strike="noStrike" cap="none">
                <a:solidFill>
                  <a:schemeClr val="dk1"/>
                </a:solidFill>
                <a:latin typeface="Quicksand"/>
                <a:ea typeface="Quicksand"/>
                <a:cs typeface="Quicksand"/>
                <a:sym typeface="Quicksand"/>
              </a:endParaRPr>
            </a:p>
          </p:txBody>
        </p:sp>
      </p:grpSp>
      <p:sp>
        <p:nvSpPr>
          <p:cNvPr id="631" name="Google Shape;631;p19"/>
          <p:cNvSpPr txBox="1"/>
          <p:nvPr/>
        </p:nvSpPr>
        <p:spPr>
          <a:xfrm>
            <a:off x="3845784" y="1875699"/>
            <a:ext cx="1443600" cy="8043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200"/>
              <a:buFont typeface="Arial"/>
              <a:buNone/>
            </a:pPr>
            <a:r>
              <a:rPr lang="en-US" sz="1200" b="1" i="0" u="none" strike="noStrike" cap="none">
                <a:solidFill>
                  <a:schemeClr val="dk1"/>
                </a:solidFill>
                <a:latin typeface="Quicksand"/>
                <a:ea typeface="Quicksand"/>
                <a:cs typeface="Quicksand"/>
                <a:sym typeface="Quicksand"/>
              </a:rPr>
              <a:t>Plugin</a:t>
            </a:r>
            <a:endParaRPr/>
          </a:p>
          <a:p>
            <a:pPr marL="0" marR="0" lvl="0" indent="0" algn="ctr" rtl="0">
              <a:lnSpc>
                <a:spcPct val="115000"/>
              </a:lnSpc>
              <a:spcBef>
                <a:spcPts val="0"/>
              </a:spcBef>
              <a:spcAft>
                <a:spcPts val="0"/>
              </a:spcAft>
              <a:buClr>
                <a:srgbClr val="000000"/>
              </a:buClr>
              <a:buSzPts val="1200"/>
              <a:buFont typeface="Arial"/>
              <a:buNone/>
            </a:pPr>
            <a:r>
              <a:rPr lang="en-US" sz="1200" b="1" i="0" u="none" strike="noStrike" cap="none">
                <a:solidFill>
                  <a:schemeClr val="dk1"/>
                </a:solidFill>
                <a:latin typeface="Quicksand"/>
                <a:ea typeface="Quicksand"/>
                <a:cs typeface="Quicksand"/>
                <a:sym typeface="Quicksand"/>
              </a:rPr>
              <a:t>act as an</a:t>
            </a:r>
            <a:endParaRPr/>
          </a:p>
          <a:p>
            <a:pPr marL="0" marR="0" lvl="0" indent="0" algn="ctr" rtl="0">
              <a:lnSpc>
                <a:spcPct val="115000"/>
              </a:lnSpc>
              <a:spcBef>
                <a:spcPts val="0"/>
              </a:spcBef>
              <a:spcAft>
                <a:spcPts val="0"/>
              </a:spcAft>
              <a:buClr>
                <a:srgbClr val="000000"/>
              </a:buClr>
              <a:buSzPts val="1600"/>
              <a:buFont typeface="Arial"/>
              <a:buNone/>
            </a:pPr>
            <a:r>
              <a:rPr lang="en-US" sz="1600" b="1" i="0" u="none" strike="noStrike" cap="none">
                <a:solidFill>
                  <a:srgbClr val="858C92"/>
                </a:solidFill>
                <a:latin typeface="Quicksand"/>
                <a:ea typeface="Quicksand"/>
                <a:cs typeface="Quicksand"/>
                <a:sym typeface="Quicksand"/>
              </a:rPr>
              <a:t>Adapter</a:t>
            </a:r>
            <a:endParaRPr sz="1200" b="1" i="0" u="none" strike="noStrike" cap="none">
              <a:solidFill>
                <a:srgbClr val="858C92"/>
              </a:solidFill>
              <a:latin typeface="Quicksand"/>
              <a:ea typeface="Quicksand"/>
              <a:cs typeface="Quicksand"/>
              <a:sym typeface="Quicksand"/>
            </a:endParaRPr>
          </a:p>
        </p:txBody>
      </p:sp>
      <p:sp>
        <p:nvSpPr>
          <p:cNvPr id="632" name="Google Shape;632;p19"/>
          <p:cNvSpPr/>
          <p:nvPr/>
        </p:nvSpPr>
        <p:spPr>
          <a:xfrm rot="1800047">
            <a:off x="3219843" y="905673"/>
            <a:ext cx="2690936" cy="2690936"/>
          </a:xfrm>
          <a:prstGeom prst="blockArc">
            <a:avLst>
              <a:gd name="adj1" fmla="val 14414370"/>
              <a:gd name="adj2" fmla="val 694"/>
              <a:gd name="adj3" fmla="val 9562"/>
            </a:avLst>
          </a:prstGeom>
          <a:solidFill>
            <a:schemeClr val="accent1"/>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19"/>
          <p:cNvSpPr/>
          <p:nvPr/>
        </p:nvSpPr>
        <p:spPr>
          <a:xfrm rot="-1800047" flipH="1">
            <a:off x="3221956" y="905673"/>
            <a:ext cx="2690936" cy="2690936"/>
          </a:xfrm>
          <a:prstGeom prst="blockArc">
            <a:avLst>
              <a:gd name="adj1" fmla="val 14348563"/>
              <a:gd name="adj2" fmla="val 21472873"/>
              <a:gd name="adj3" fmla="val 9381"/>
            </a:avLst>
          </a:prstGeom>
          <a:solidFill>
            <a:srgbClr val="EA4334"/>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19"/>
          <p:cNvSpPr/>
          <p:nvPr/>
        </p:nvSpPr>
        <p:spPr>
          <a:xfrm rot="-8100000">
            <a:off x="4382715" y="846632"/>
            <a:ext cx="363170" cy="363170"/>
          </a:xfrm>
          <a:prstGeom prst="rtTriangle">
            <a:avLst/>
          </a:prstGeom>
          <a:solidFill>
            <a:srgbClr val="EA433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19"/>
          <p:cNvSpPr/>
          <p:nvPr/>
        </p:nvSpPr>
        <p:spPr>
          <a:xfrm rot="-9000757" flipH="1">
            <a:off x="3220953" y="904047"/>
            <a:ext cx="2690226" cy="2690226"/>
          </a:xfrm>
          <a:prstGeom prst="blockArc">
            <a:avLst>
              <a:gd name="adj1" fmla="val 14316164"/>
              <a:gd name="adj2" fmla="val 21502663"/>
              <a:gd name="adj3" fmla="val 9415"/>
            </a:avLst>
          </a:prstGeom>
          <a:solidFill>
            <a:srgbClr val="33A852"/>
          </a:solidFill>
          <a:ln>
            <a:noFill/>
          </a:ln>
          <a:effectLst>
            <a:outerShdw blurRad="71438" dist="9525" dir="5400000" algn="bl"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19"/>
          <p:cNvSpPr/>
          <p:nvPr/>
        </p:nvSpPr>
        <p:spPr>
          <a:xfrm rot="-1027861">
            <a:off x="5485874" y="2669071"/>
            <a:ext cx="312672" cy="312672"/>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19"/>
          <p:cNvSpPr/>
          <p:nvPr/>
        </p:nvSpPr>
        <p:spPr>
          <a:xfrm rot="6359841">
            <a:off x="3315801" y="2667001"/>
            <a:ext cx="363580" cy="363580"/>
          </a:xfrm>
          <a:prstGeom prst="rtTriangle">
            <a:avLst/>
          </a:prstGeom>
          <a:solidFill>
            <a:srgbClr val="33A85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2"/>
          <p:cNvSpPr txBox="1">
            <a:spLocks noGrp="1"/>
          </p:cNvSpPr>
          <p:nvPr>
            <p:ph type="body" idx="1"/>
          </p:nvPr>
        </p:nvSpPr>
        <p:spPr>
          <a:xfrm>
            <a:off x="498315" y="1270934"/>
            <a:ext cx="8147370" cy="2601631"/>
          </a:xfrm>
          <a:prstGeom prst="rect">
            <a:avLst/>
          </a:prstGeom>
          <a:noFill/>
          <a:ln>
            <a:noFill/>
          </a:ln>
        </p:spPr>
        <p:txBody>
          <a:bodyPr spcFirstLastPara="1" wrap="square" lIns="91425" tIns="91425" rIns="91425" bIns="91425" anchor="t" anchorCtr="0">
            <a:noAutofit/>
          </a:bodyPr>
          <a:lstStyle/>
          <a:p>
            <a:pPr marL="457200" lvl="0" indent="-349250" algn="l" rtl="0">
              <a:lnSpc>
                <a:spcPct val="200000"/>
              </a:lnSpc>
              <a:spcBef>
                <a:spcPts val="0"/>
              </a:spcBef>
              <a:spcAft>
                <a:spcPts val="0"/>
              </a:spcAft>
              <a:buSzPts val="1900"/>
              <a:buChar char="●"/>
            </a:pPr>
            <a:r>
              <a:rPr lang="en-US" sz="1900" dirty="0"/>
              <a:t>(</a:t>
            </a:r>
            <a:r>
              <a:rPr lang="en-US" sz="1900" b="1" dirty="0">
                <a:solidFill>
                  <a:srgbClr val="4285F5"/>
                </a:solidFill>
              </a:rPr>
              <a:t>Background</a:t>
            </a:r>
            <a:r>
              <a:rPr lang="en-US" sz="1900" dirty="0"/>
              <a:t>)</a:t>
            </a:r>
            <a:r>
              <a:rPr lang="en-US" sz="1900" b="1" dirty="0"/>
              <a:t>	-&gt;  </a:t>
            </a:r>
            <a:r>
              <a:rPr lang="en-US" sz="1900" b="1" dirty="0">
                <a:solidFill>
                  <a:srgbClr val="4285F5"/>
                </a:solidFill>
              </a:rPr>
              <a:t>Why</a:t>
            </a:r>
            <a:r>
              <a:rPr lang="en-US" sz="1900" dirty="0"/>
              <a:t> do we want multi-select in </a:t>
            </a:r>
            <a:r>
              <a:rPr lang="en-US" sz="1900" dirty="0" err="1"/>
              <a:t>Blockly</a:t>
            </a:r>
            <a:r>
              <a:rPr lang="en-US" sz="1900" dirty="0"/>
              <a:t>?</a:t>
            </a:r>
            <a:endParaRPr dirty="0"/>
          </a:p>
          <a:p>
            <a:pPr marL="457200" lvl="0" indent="-349250" algn="l" rtl="0">
              <a:lnSpc>
                <a:spcPct val="200000"/>
              </a:lnSpc>
              <a:spcBef>
                <a:spcPts val="0"/>
              </a:spcBef>
              <a:spcAft>
                <a:spcPts val="0"/>
              </a:spcAft>
              <a:buSzPts val="1900"/>
              <a:buChar char="●"/>
            </a:pPr>
            <a:r>
              <a:rPr lang="en-US" sz="1900" dirty="0"/>
              <a:t>(</a:t>
            </a:r>
            <a:r>
              <a:rPr lang="en-US" sz="1900" b="1" dirty="0">
                <a:solidFill>
                  <a:srgbClr val="EA4334"/>
                </a:solidFill>
              </a:rPr>
              <a:t>Introduction</a:t>
            </a:r>
            <a:r>
              <a:rPr lang="en-US" sz="1900" dirty="0"/>
              <a:t>)	</a:t>
            </a:r>
            <a:r>
              <a:rPr lang="en-US" sz="1900" b="1" dirty="0"/>
              <a:t>-&gt;  </a:t>
            </a:r>
            <a:r>
              <a:rPr lang="en-US" sz="1900" b="1" dirty="0">
                <a:solidFill>
                  <a:srgbClr val="EA4334"/>
                </a:solidFill>
              </a:rPr>
              <a:t>What</a:t>
            </a:r>
            <a:r>
              <a:rPr lang="en-US" sz="1900" dirty="0"/>
              <a:t> can the multi-select plugin do?</a:t>
            </a:r>
            <a:endParaRPr dirty="0"/>
          </a:p>
          <a:p>
            <a:pPr marL="457200" lvl="0" indent="-349250" algn="l" rtl="0">
              <a:lnSpc>
                <a:spcPct val="200000"/>
              </a:lnSpc>
              <a:spcBef>
                <a:spcPts val="0"/>
              </a:spcBef>
              <a:spcAft>
                <a:spcPts val="0"/>
              </a:spcAft>
              <a:buSzPts val="1900"/>
              <a:buChar char="●"/>
            </a:pPr>
            <a:r>
              <a:rPr lang="en-US" sz="1900" dirty="0"/>
              <a:t>(</a:t>
            </a:r>
            <a:r>
              <a:rPr lang="en-US" sz="1900" b="1" dirty="0">
                <a:solidFill>
                  <a:srgbClr val="FBBD00"/>
                </a:solidFill>
              </a:rPr>
              <a:t>Implementation</a:t>
            </a:r>
            <a:r>
              <a:rPr lang="en-US" sz="1900" dirty="0"/>
              <a:t>)	</a:t>
            </a:r>
            <a:r>
              <a:rPr lang="en-US" sz="1900" b="1" dirty="0"/>
              <a:t>-&gt;  </a:t>
            </a:r>
            <a:r>
              <a:rPr lang="en-US" sz="1900" b="1" dirty="0">
                <a:solidFill>
                  <a:srgbClr val="FBBD00"/>
                </a:solidFill>
              </a:rPr>
              <a:t>How</a:t>
            </a:r>
            <a:r>
              <a:rPr lang="en-US" sz="1900" dirty="0"/>
              <a:t> did we create this plugin?</a:t>
            </a:r>
            <a:endParaRPr dirty="0"/>
          </a:p>
          <a:p>
            <a:pPr marL="457200" lvl="0" indent="-349250" algn="l" rtl="0">
              <a:lnSpc>
                <a:spcPct val="200000"/>
              </a:lnSpc>
              <a:spcBef>
                <a:spcPts val="0"/>
              </a:spcBef>
              <a:spcAft>
                <a:spcPts val="0"/>
              </a:spcAft>
              <a:buSzPts val="1900"/>
              <a:buChar char="●"/>
            </a:pPr>
            <a:r>
              <a:rPr lang="en-US" sz="1900" dirty="0"/>
              <a:t>(</a:t>
            </a:r>
            <a:r>
              <a:rPr lang="en-US" sz="1900" b="1" dirty="0">
                <a:solidFill>
                  <a:srgbClr val="33A852"/>
                </a:solidFill>
              </a:rPr>
              <a:t>Prospect</a:t>
            </a:r>
            <a:r>
              <a:rPr lang="en-US" sz="1900" dirty="0"/>
              <a:t>)		</a:t>
            </a:r>
            <a:r>
              <a:rPr lang="en-US" sz="1900" b="1" dirty="0"/>
              <a:t>-&gt;  </a:t>
            </a:r>
            <a:r>
              <a:rPr lang="en-US" sz="1900" dirty="0"/>
              <a:t>What do we hope to achieve in the </a:t>
            </a:r>
            <a:r>
              <a:rPr lang="en-US" sz="1900" b="1" dirty="0">
                <a:solidFill>
                  <a:srgbClr val="33A852"/>
                </a:solidFill>
              </a:rPr>
              <a:t>future</a:t>
            </a:r>
            <a:r>
              <a:rPr lang="en-US" sz="1900" dirty="0"/>
              <a:t>?</a:t>
            </a:r>
            <a:endParaRPr dirty="0"/>
          </a:p>
        </p:txBody>
      </p:sp>
      <p:sp>
        <p:nvSpPr>
          <p:cNvPr id="492" name="Google Shape;492;p2"/>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In this talk</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20"/>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a:t>Prospect</a:t>
            </a:r>
            <a:endParaRPr/>
          </a:p>
        </p:txBody>
      </p:sp>
      <p:sp>
        <p:nvSpPr>
          <p:cNvPr id="643" name="Google Shape;643;p20"/>
          <p:cNvSpPr txBox="1"/>
          <p:nvPr/>
        </p:nvSpPr>
        <p:spPr>
          <a:xfrm>
            <a:off x="868680" y="2977736"/>
            <a:ext cx="5093208" cy="368968"/>
          </a:xfrm>
          <a:prstGeom prst="rect">
            <a:avLst/>
          </a:prstGeom>
          <a:noFill/>
          <a:ln>
            <a:noFill/>
          </a:ln>
        </p:spPr>
        <p:txBody>
          <a:bodyPr spcFirstLastPara="1" wrap="square" lIns="91425" tIns="91425" rIns="91425" bIns="91425" anchor="t" anchorCtr="0">
            <a:noAutofit/>
          </a:bodyPr>
          <a:lstStyle/>
          <a:p>
            <a:pPr marL="107950" marR="0" lvl="0" indent="0" algn="l" rtl="0">
              <a:lnSpc>
                <a:spcPct val="100000"/>
              </a:lnSpc>
              <a:spcBef>
                <a:spcPts val="0"/>
              </a:spcBef>
              <a:spcAft>
                <a:spcPts val="0"/>
              </a:spcAft>
              <a:buClr>
                <a:srgbClr val="FFFFFF"/>
              </a:buClr>
              <a:buSzPts val="1900"/>
              <a:buFont typeface="Arial"/>
              <a:buNone/>
            </a:pPr>
            <a:r>
              <a:rPr lang="en-US" sz="1900" b="0" i="0" u="none" strike="noStrike" cap="none">
                <a:solidFill>
                  <a:srgbClr val="FFFFFF"/>
                </a:solidFill>
                <a:latin typeface="Arial"/>
                <a:ea typeface="Arial"/>
                <a:cs typeface="Arial"/>
                <a:sym typeface="Arial"/>
              </a:rPr>
              <a:t>What do we hope to achieve in the future?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21"/>
          <p:cNvSpPr txBox="1"/>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chemeClr val="dk1"/>
              </a:buClr>
              <a:buSzPts val="1100"/>
              <a:buFont typeface="Arial"/>
              <a:buNone/>
            </a:pPr>
            <a:r>
              <a:rPr lang="en-US" sz="2400" b="0" i="0" u="none" strike="noStrike" cap="none">
                <a:solidFill>
                  <a:srgbClr val="3C4043"/>
                </a:solidFill>
                <a:latin typeface="Arial"/>
                <a:ea typeface="Arial"/>
                <a:cs typeface="Arial"/>
                <a:sym typeface="Arial"/>
              </a:rPr>
              <a:t>Known issue</a:t>
            </a:r>
            <a:endParaRPr sz="2400" b="0" i="0" u="none" strike="noStrike" cap="none">
              <a:solidFill>
                <a:srgbClr val="3C4043"/>
              </a:solidFill>
              <a:latin typeface="Arial"/>
              <a:ea typeface="Arial"/>
              <a:cs typeface="Arial"/>
              <a:sym typeface="Arial"/>
            </a:endParaRPr>
          </a:p>
        </p:txBody>
      </p:sp>
      <p:pic>
        <p:nvPicPr>
          <p:cNvPr id="649" name="Google Shape;649;p21"/>
          <p:cNvPicPr preferRelativeResize="0"/>
          <p:nvPr/>
        </p:nvPicPr>
        <p:blipFill rotWithShape="1">
          <a:blip r:embed="rId3">
            <a:alphaModFix/>
          </a:blip>
          <a:srcRect/>
          <a:stretch/>
        </p:blipFill>
        <p:spPr>
          <a:xfrm>
            <a:off x="1346395" y="771097"/>
            <a:ext cx="6451210" cy="389659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22"/>
          <p:cNvSpPr txBox="1"/>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chemeClr val="dk1"/>
              </a:buClr>
              <a:buSzPts val="1100"/>
              <a:buFont typeface="Arial"/>
              <a:buNone/>
            </a:pPr>
            <a:r>
              <a:rPr lang="en-US" sz="2400" b="0" i="0" u="none" strike="noStrike" cap="none">
                <a:solidFill>
                  <a:srgbClr val="3C4043"/>
                </a:solidFill>
                <a:latin typeface="Arial"/>
                <a:ea typeface="Arial"/>
                <a:cs typeface="Arial"/>
                <a:sym typeface="Arial"/>
              </a:rPr>
              <a:t>To-do list</a:t>
            </a:r>
            <a:endParaRPr sz="2400" b="0" i="0" u="none" strike="noStrike" cap="none">
              <a:solidFill>
                <a:srgbClr val="3C4043"/>
              </a:solidFill>
              <a:latin typeface="Arial"/>
              <a:ea typeface="Arial"/>
              <a:cs typeface="Arial"/>
              <a:sym typeface="Arial"/>
            </a:endParaRPr>
          </a:p>
        </p:txBody>
      </p:sp>
      <p:sp>
        <p:nvSpPr>
          <p:cNvPr id="655" name="Google Shape;655;p22"/>
          <p:cNvSpPr txBox="1"/>
          <p:nvPr/>
        </p:nvSpPr>
        <p:spPr>
          <a:xfrm>
            <a:off x="498315" y="1329413"/>
            <a:ext cx="8147370" cy="2484673"/>
          </a:xfrm>
          <a:prstGeom prst="rect">
            <a:avLst/>
          </a:prstGeom>
          <a:noFill/>
          <a:ln>
            <a:noFill/>
          </a:ln>
        </p:spPr>
        <p:txBody>
          <a:bodyPr spcFirstLastPara="1" wrap="square" lIns="91425" tIns="91425" rIns="91425" bIns="91425" anchor="t" anchorCtr="0">
            <a:noAutofit/>
          </a:bodyPr>
          <a:lstStyle/>
          <a:p>
            <a:pPr marL="457200" marR="0" lvl="0" indent="-349250" algn="l" rtl="0">
              <a:lnSpc>
                <a:spcPct val="200000"/>
              </a:lnSpc>
              <a:spcBef>
                <a:spcPts val="0"/>
              </a:spcBef>
              <a:spcAft>
                <a:spcPts val="0"/>
              </a:spcAft>
              <a:buClr>
                <a:srgbClr val="000000"/>
              </a:buClr>
              <a:buSzPts val="1900"/>
              <a:buFont typeface="Arial"/>
              <a:buChar char="●"/>
            </a:pPr>
            <a:r>
              <a:rPr lang="en-US" sz="1900" b="0" i="0" u="none" strike="noStrike" cap="none">
                <a:solidFill>
                  <a:srgbClr val="000000"/>
                </a:solidFill>
                <a:latin typeface="Arial"/>
                <a:ea typeface="Arial"/>
                <a:cs typeface="Arial"/>
                <a:sym typeface="Arial"/>
              </a:rPr>
              <a:t>More UI tests integrated with Blockly to make the plugin more </a:t>
            </a:r>
            <a:r>
              <a:rPr lang="en-US" sz="1900" b="1" i="0" u="none" strike="noStrike" cap="none">
                <a:solidFill>
                  <a:srgbClr val="33A852"/>
                </a:solidFill>
                <a:latin typeface="Arial"/>
                <a:ea typeface="Arial"/>
                <a:cs typeface="Arial"/>
                <a:sym typeface="Arial"/>
              </a:rPr>
              <a:t>stable</a:t>
            </a:r>
            <a:endParaRPr sz="1900" b="1" i="0" u="none" strike="noStrike" cap="none">
              <a:solidFill>
                <a:srgbClr val="000000"/>
              </a:solidFill>
              <a:latin typeface="Arial"/>
              <a:ea typeface="Arial"/>
              <a:cs typeface="Arial"/>
              <a:sym typeface="Arial"/>
            </a:endParaRPr>
          </a:p>
          <a:p>
            <a:pPr marL="457200" marR="0" lvl="0" indent="-349250" algn="l" rtl="0">
              <a:lnSpc>
                <a:spcPct val="200000"/>
              </a:lnSpc>
              <a:spcBef>
                <a:spcPts val="0"/>
              </a:spcBef>
              <a:spcAft>
                <a:spcPts val="0"/>
              </a:spcAft>
              <a:buClr>
                <a:srgbClr val="000000"/>
              </a:buClr>
              <a:buSzPts val="1900"/>
              <a:buFont typeface="Arial"/>
              <a:buChar char="●"/>
            </a:pPr>
            <a:r>
              <a:rPr lang="en-US" sz="1900" b="0" i="0" u="none" strike="noStrike" cap="none">
                <a:solidFill>
                  <a:srgbClr val="000000"/>
                </a:solidFill>
                <a:latin typeface="Arial"/>
                <a:ea typeface="Arial"/>
                <a:cs typeface="Arial"/>
                <a:sym typeface="Arial"/>
              </a:rPr>
              <a:t>Remove the </a:t>
            </a:r>
            <a:r>
              <a:rPr lang="en-US" sz="1900" b="1" i="0" u="none" strike="noStrike" cap="none">
                <a:solidFill>
                  <a:srgbClr val="EA4334"/>
                </a:solidFill>
                <a:latin typeface="Arial"/>
                <a:ea typeface="Arial"/>
                <a:cs typeface="Arial"/>
                <a:sym typeface="Arial"/>
              </a:rPr>
              <a:t>monkey patches</a:t>
            </a:r>
            <a:r>
              <a:rPr lang="en-US" sz="1900" b="1" i="0" u="none" strike="noStrike" cap="none">
                <a:solidFill>
                  <a:srgbClr val="000000"/>
                </a:solidFill>
                <a:latin typeface="Arial"/>
                <a:ea typeface="Arial"/>
                <a:cs typeface="Arial"/>
                <a:sym typeface="Arial"/>
              </a:rPr>
              <a:t> </a:t>
            </a:r>
            <a:r>
              <a:rPr lang="en-US" sz="1900" b="0" i="0" u="none" strike="noStrike" cap="none">
                <a:solidFill>
                  <a:srgbClr val="000000"/>
                </a:solidFill>
                <a:latin typeface="Arial"/>
                <a:ea typeface="Arial"/>
                <a:cs typeface="Arial"/>
                <a:sym typeface="Arial"/>
              </a:rPr>
              <a:t>to Blockly Core in the plugin code</a:t>
            </a:r>
            <a:endParaRPr/>
          </a:p>
          <a:p>
            <a:pPr marL="457200" marR="0" lvl="0" indent="-349250" algn="l" rtl="0">
              <a:lnSpc>
                <a:spcPct val="200000"/>
              </a:lnSpc>
              <a:spcBef>
                <a:spcPts val="0"/>
              </a:spcBef>
              <a:spcAft>
                <a:spcPts val="0"/>
              </a:spcAft>
              <a:buClr>
                <a:srgbClr val="000000"/>
              </a:buClr>
              <a:buSzPts val="1900"/>
              <a:buFont typeface="Arial"/>
              <a:buChar char="●"/>
            </a:pPr>
            <a:r>
              <a:rPr lang="en-US" sz="1900" b="0" i="0" u="none" strike="noStrike" cap="none">
                <a:solidFill>
                  <a:srgbClr val="000000"/>
                </a:solidFill>
                <a:latin typeface="Arial"/>
                <a:ea typeface="Arial"/>
                <a:cs typeface="Arial"/>
                <a:sym typeface="Arial"/>
              </a:rPr>
              <a:t>Possibly improve the UI (dragging, connecting) </a:t>
            </a:r>
            <a:r>
              <a:rPr lang="en-US" sz="1900" b="1" i="0" u="none" strike="noStrike" cap="none">
                <a:solidFill>
                  <a:srgbClr val="4285F5"/>
                </a:solidFill>
                <a:latin typeface="Arial"/>
                <a:ea typeface="Arial"/>
                <a:cs typeface="Arial"/>
                <a:sym typeface="Arial"/>
              </a:rPr>
              <a:t>performance</a:t>
            </a:r>
            <a:endParaRPr sz="1900" b="0" i="0" u="none" strike="noStrike" cap="none">
              <a:solidFill>
                <a:srgbClr val="000000"/>
              </a:solidFill>
              <a:latin typeface="Arial"/>
              <a:ea typeface="Arial"/>
              <a:cs typeface="Arial"/>
              <a:sym typeface="Arial"/>
            </a:endParaRPr>
          </a:p>
          <a:p>
            <a:pPr marL="457200" marR="0" lvl="0" indent="-349250" algn="l" rtl="0">
              <a:lnSpc>
                <a:spcPct val="200000"/>
              </a:lnSpc>
              <a:spcBef>
                <a:spcPts val="0"/>
              </a:spcBef>
              <a:spcAft>
                <a:spcPts val="0"/>
              </a:spcAft>
              <a:buClr>
                <a:srgbClr val="000000"/>
              </a:buClr>
              <a:buSzPts val="1900"/>
              <a:buFont typeface="Arial"/>
              <a:buChar char="●"/>
            </a:pPr>
            <a:r>
              <a:rPr lang="en-US" sz="1900" b="0" i="0" u="none" strike="noStrike" cap="none">
                <a:solidFill>
                  <a:srgbClr val="000000"/>
                </a:solidFill>
                <a:latin typeface="Arial"/>
                <a:ea typeface="Arial"/>
                <a:cs typeface="Arial"/>
                <a:sym typeface="Arial"/>
              </a:rPr>
              <a:t>Check more </a:t>
            </a:r>
            <a:r>
              <a:rPr lang="en-US" sz="1900" b="1" i="0" u="none" strike="noStrike" cap="none">
                <a:solidFill>
                  <a:srgbClr val="FBBD00"/>
                </a:solidFill>
                <a:latin typeface="Arial"/>
                <a:ea typeface="Arial"/>
                <a:cs typeface="Arial"/>
                <a:sym typeface="Arial"/>
              </a:rPr>
              <a:t>integration</a:t>
            </a:r>
            <a:r>
              <a:rPr lang="en-US" sz="1900" b="0" i="0" u="none" strike="noStrike" cap="none">
                <a:solidFill>
                  <a:srgbClr val="000000"/>
                </a:solidFill>
                <a:latin typeface="Arial"/>
                <a:ea typeface="Arial"/>
                <a:cs typeface="Arial"/>
                <a:sym typeface="Arial"/>
              </a:rPr>
              <a:t> possibilities with many other Blockly plugins</a:t>
            </a:r>
            <a:endParaRPr sz="1900" b="0" i="0" u="none" strike="noStrike" cap="non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23"/>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a:t>Thank you</a:t>
            </a:r>
            <a:endParaRPr/>
          </a:p>
        </p:txBody>
      </p:sp>
      <p:pic>
        <p:nvPicPr>
          <p:cNvPr id="661" name="Google Shape;661;p23"/>
          <p:cNvPicPr preferRelativeResize="0"/>
          <p:nvPr/>
        </p:nvPicPr>
        <p:blipFill rotWithShape="1">
          <a:blip r:embed="rId3">
            <a:alphaModFix/>
          </a:blip>
          <a:srcRect/>
          <a:stretch/>
        </p:blipFill>
        <p:spPr>
          <a:xfrm>
            <a:off x="3806249" y="1382997"/>
            <a:ext cx="2188977" cy="2188977"/>
          </a:xfrm>
          <a:prstGeom prst="rect">
            <a:avLst/>
          </a:prstGeom>
          <a:noFill/>
          <a:ln>
            <a:noFill/>
          </a:ln>
        </p:spPr>
      </p:pic>
      <p:pic>
        <p:nvPicPr>
          <p:cNvPr id="662" name="Google Shape;662;p23"/>
          <p:cNvPicPr preferRelativeResize="0"/>
          <p:nvPr/>
        </p:nvPicPr>
        <p:blipFill rotWithShape="1">
          <a:blip r:embed="rId4">
            <a:alphaModFix/>
          </a:blip>
          <a:srcRect/>
          <a:stretch/>
        </p:blipFill>
        <p:spPr>
          <a:xfrm>
            <a:off x="6322768" y="1382997"/>
            <a:ext cx="2188977" cy="2188977"/>
          </a:xfrm>
          <a:prstGeom prst="rect">
            <a:avLst/>
          </a:prstGeom>
          <a:noFill/>
          <a:ln>
            <a:noFill/>
          </a:ln>
        </p:spPr>
      </p:pic>
      <p:sp>
        <p:nvSpPr>
          <p:cNvPr id="663" name="Google Shape;663;p23"/>
          <p:cNvSpPr txBox="1"/>
          <p:nvPr/>
        </p:nvSpPr>
        <p:spPr>
          <a:xfrm>
            <a:off x="4122965" y="3571974"/>
            <a:ext cx="1555543" cy="368968"/>
          </a:xfrm>
          <a:prstGeom prst="rect">
            <a:avLst/>
          </a:prstGeom>
          <a:noFill/>
          <a:ln>
            <a:noFill/>
          </a:ln>
        </p:spPr>
        <p:txBody>
          <a:bodyPr spcFirstLastPara="1" wrap="square" lIns="91425" tIns="91425" rIns="91425" bIns="91425" anchor="t" anchorCtr="0">
            <a:noAutofit/>
          </a:bodyPr>
          <a:lstStyle/>
          <a:p>
            <a:pPr marL="107950" marR="0" lvl="0" indent="0" algn="l" rtl="0">
              <a:lnSpc>
                <a:spcPct val="100000"/>
              </a:lnSpc>
              <a:spcBef>
                <a:spcPts val="0"/>
              </a:spcBef>
              <a:spcAft>
                <a:spcPts val="0"/>
              </a:spcAft>
              <a:buClr>
                <a:srgbClr val="FFFFFF"/>
              </a:buClr>
              <a:buSzPts val="1900"/>
              <a:buFont typeface="Arial"/>
              <a:buNone/>
            </a:pPr>
            <a:r>
              <a:rPr lang="en-US" sz="1900" b="0" i="0" u="none" strike="noStrike" cap="none">
                <a:solidFill>
                  <a:srgbClr val="FFFFFF"/>
                </a:solidFill>
                <a:latin typeface="Arial"/>
                <a:ea typeface="Arial"/>
                <a:cs typeface="Arial"/>
                <a:sym typeface="Arial"/>
              </a:rPr>
              <a:t>Live Demo</a:t>
            </a:r>
            <a:endParaRPr/>
          </a:p>
        </p:txBody>
      </p:sp>
      <p:sp>
        <p:nvSpPr>
          <p:cNvPr id="664" name="Google Shape;664;p23"/>
          <p:cNvSpPr txBox="1"/>
          <p:nvPr/>
        </p:nvSpPr>
        <p:spPr>
          <a:xfrm>
            <a:off x="6490628" y="3571974"/>
            <a:ext cx="1853255" cy="368968"/>
          </a:xfrm>
          <a:prstGeom prst="rect">
            <a:avLst/>
          </a:prstGeom>
          <a:noFill/>
          <a:ln>
            <a:noFill/>
          </a:ln>
        </p:spPr>
        <p:txBody>
          <a:bodyPr spcFirstLastPara="1" wrap="square" lIns="91425" tIns="91425" rIns="91425" bIns="91425" anchor="t" anchorCtr="0">
            <a:noAutofit/>
          </a:bodyPr>
          <a:lstStyle/>
          <a:p>
            <a:pPr marL="107950" marR="0" lvl="0" indent="0" algn="l" rtl="0">
              <a:lnSpc>
                <a:spcPct val="100000"/>
              </a:lnSpc>
              <a:spcBef>
                <a:spcPts val="0"/>
              </a:spcBef>
              <a:spcAft>
                <a:spcPts val="0"/>
              </a:spcAft>
              <a:buClr>
                <a:srgbClr val="FFFFFF"/>
              </a:buClr>
              <a:buSzPts val="1900"/>
              <a:buFont typeface="Arial"/>
              <a:buNone/>
            </a:pPr>
            <a:r>
              <a:rPr lang="en-US" sz="1900" b="0" i="0" u="none" strike="noStrike" cap="none">
                <a:solidFill>
                  <a:srgbClr val="FFFFFF"/>
                </a:solidFill>
                <a:latin typeface="Arial"/>
                <a:ea typeface="Arial"/>
                <a:cs typeface="Arial"/>
                <a:sym typeface="Arial"/>
              </a:rPr>
              <a:t>Source Code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3"/>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a:t>Background</a:t>
            </a:r>
            <a:endParaRPr/>
          </a:p>
        </p:txBody>
      </p:sp>
      <p:sp>
        <p:nvSpPr>
          <p:cNvPr id="498" name="Google Shape;498;p3"/>
          <p:cNvSpPr txBox="1"/>
          <p:nvPr/>
        </p:nvSpPr>
        <p:spPr>
          <a:xfrm>
            <a:off x="868680" y="2977736"/>
            <a:ext cx="4745736" cy="368968"/>
          </a:xfrm>
          <a:prstGeom prst="rect">
            <a:avLst/>
          </a:prstGeom>
          <a:noFill/>
          <a:ln>
            <a:noFill/>
          </a:ln>
        </p:spPr>
        <p:txBody>
          <a:bodyPr spcFirstLastPara="1" wrap="square" lIns="91425" tIns="91425" rIns="91425" bIns="91425" anchor="t" anchorCtr="0">
            <a:noAutofit/>
          </a:bodyPr>
          <a:lstStyle/>
          <a:p>
            <a:pPr marL="107950" marR="0" lvl="0" indent="0" algn="l" rtl="0">
              <a:lnSpc>
                <a:spcPct val="100000"/>
              </a:lnSpc>
              <a:spcBef>
                <a:spcPts val="0"/>
              </a:spcBef>
              <a:spcAft>
                <a:spcPts val="0"/>
              </a:spcAft>
              <a:buClr>
                <a:srgbClr val="FFFFFF"/>
              </a:buClr>
              <a:buSzPts val="1900"/>
              <a:buFont typeface="Arial"/>
              <a:buNone/>
            </a:pPr>
            <a:r>
              <a:rPr lang="en-US" sz="1900" b="0" i="0" u="none" strike="noStrike" cap="none">
                <a:solidFill>
                  <a:srgbClr val="FFFFFF"/>
                </a:solidFill>
                <a:latin typeface="Arial"/>
                <a:ea typeface="Arial"/>
                <a:cs typeface="Arial"/>
                <a:sym typeface="Arial"/>
              </a:rPr>
              <a:t>Why do we want multi-select in Blockly?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4"/>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It’s the user’s intuition</a:t>
            </a:r>
            <a:endParaRPr/>
          </a:p>
        </p:txBody>
      </p:sp>
      <p:pic>
        <p:nvPicPr>
          <p:cNvPr id="504" name="Google Shape;504;p4"/>
          <p:cNvPicPr preferRelativeResize="0"/>
          <p:nvPr/>
        </p:nvPicPr>
        <p:blipFill rotWithShape="1">
          <a:blip r:embed="rId3">
            <a:alphaModFix/>
          </a:blip>
          <a:srcRect/>
          <a:stretch/>
        </p:blipFill>
        <p:spPr>
          <a:xfrm>
            <a:off x="83398" y="2100834"/>
            <a:ext cx="4488602" cy="2668528"/>
          </a:xfrm>
          <a:prstGeom prst="rect">
            <a:avLst/>
          </a:prstGeom>
          <a:noFill/>
          <a:ln>
            <a:noFill/>
          </a:ln>
        </p:spPr>
      </p:pic>
      <p:pic>
        <p:nvPicPr>
          <p:cNvPr id="505" name="Google Shape;505;p4"/>
          <p:cNvPicPr preferRelativeResize="0"/>
          <p:nvPr/>
        </p:nvPicPr>
        <p:blipFill rotWithShape="1">
          <a:blip r:embed="rId4">
            <a:alphaModFix/>
          </a:blip>
          <a:srcRect/>
          <a:stretch/>
        </p:blipFill>
        <p:spPr>
          <a:xfrm>
            <a:off x="4580963" y="2116836"/>
            <a:ext cx="4479639" cy="2618236"/>
          </a:xfrm>
          <a:prstGeom prst="rect">
            <a:avLst/>
          </a:prstGeom>
          <a:noFill/>
          <a:ln>
            <a:noFill/>
          </a:ln>
        </p:spPr>
      </p:pic>
      <p:sp>
        <p:nvSpPr>
          <p:cNvPr id="506" name="Google Shape;506;p4"/>
          <p:cNvSpPr txBox="1"/>
          <p:nvPr/>
        </p:nvSpPr>
        <p:spPr>
          <a:xfrm>
            <a:off x="344501" y="758243"/>
            <a:ext cx="7492200" cy="1169400"/>
          </a:xfrm>
          <a:prstGeom prst="rect">
            <a:avLst/>
          </a:prstGeom>
          <a:noFill/>
          <a:ln>
            <a:noFill/>
          </a:ln>
        </p:spPr>
        <p:txBody>
          <a:bodyPr spcFirstLastPara="1" wrap="square" lIns="91425" tIns="91425" rIns="91425" bIns="91425" anchor="t" anchorCtr="0">
            <a:noAutofit/>
          </a:bodyPr>
          <a:lstStyle/>
          <a:p>
            <a:pPr marL="457200" marR="0" lvl="0" indent="-349250" algn="l" rtl="0">
              <a:lnSpc>
                <a:spcPct val="200000"/>
              </a:lnSpc>
              <a:spcBef>
                <a:spcPts val="0"/>
              </a:spcBef>
              <a:spcAft>
                <a:spcPts val="0"/>
              </a:spcAft>
              <a:buClr>
                <a:srgbClr val="80868B"/>
              </a:buClr>
              <a:buSzPts val="1900"/>
              <a:buFont typeface="Roboto"/>
              <a:buChar char="●"/>
            </a:pPr>
            <a:r>
              <a:rPr lang="en-US" sz="1800" b="0" i="0" u="none" strike="noStrike" cap="none">
                <a:solidFill>
                  <a:srgbClr val="5F6368"/>
                </a:solidFill>
                <a:latin typeface="Roboto"/>
                <a:ea typeface="Roboto"/>
                <a:cs typeface="Roboto"/>
                <a:sym typeface="Roboto"/>
              </a:rPr>
              <a:t>We always like to manipulate elements in batches for </a:t>
            </a:r>
            <a:r>
              <a:rPr lang="en-US" sz="1800" b="1" i="0" u="none" strike="noStrike" cap="none">
                <a:solidFill>
                  <a:srgbClr val="5F6368"/>
                </a:solidFill>
                <a:latin typeface="Roboto"/>
                <a:ea typeface="Roboto"/>
                <a:cs typeface="Roboto"/>
                <a:sym typeface="Roboto"/>
              </a:rPr>
              <a:t>convenience</a:t>
            </a:r>
            <a:endParaRPr sz="1800" b="1" i="0" u="none" strike="noStrike" cap="none">
              <a:solidFill>
                <a:srgbClr val="5F6368"/>
              </a:solidFill>
              <a:latin typeface="Roboto"/>
              <a:ea typeface="Roboto"/>
              <a:cs typeface="Roboto"/>
              <a:sym typeface="Roboto"/>
            </a:endParaRPr>
          </a:p>
          <a:p>
            <a:pPr marL="457200" marR="0" lvl="0" indent="-349250" algn="l" rtl="0">
              <a:lnSpc>
                <a:spcPct val="200000"/>
              </a:lnSpc>
              <a:spcBef>
                <a:spcPts val="0"/>
              </a:spcBef>
              <a:spcAft>
                <a:spcPts val="0"/>
              </a:spcAft>
              <a:buClr>
                <a:srgbClr val="80868B"/>
              </a:buClr>
              <a:buSzPts val="1900"/>
              <a:buFont typeface="Roboto"/>
              <a:buChar char="●"/>
            </a:pPr>
            <a:r>
              <a:rPr lang="en-US" sz="1800" b="0" i="0" u="none" strike="noStrike" cap="none">
                <a:solidFill>
                  <a:srgbClr val="5F6368"/>
                </a:solidFill>
                <a:latin typeface="Roboto"/>
                <a:ea typeface="Roboto"/>
                <a:cs typeface="Roboto"/>
                <a:sym typeface="Roboto"/>
              </a:rPr>
              <a:t>There are lots of UI designs that already support multi-select</a:t>
            </a:r>
            <a:endParaRPr sz="1800" b="0" i="0" u="none" strike="noStrike" cap="none">
              <a:solidFill>
                <a:srgbClr val="5F6368"/>
              </a:solidFill>
              <a:latin typeface="Roboto"/>
              <a:ea typeface="Roboto"/>
              <a:cs typeface="Roboto"/>
              <a:sym typeface="Roboto"/>
            </a:endParaRPr>
          </a:p>
        </p:txBody>
      </p:sp>
      <p:sp>
        <p:nvSpPr>
          <p:cNvPr id="507" name="Google Shape;507;p4"/>
          <p:cNvSpPr txBox="1">
            <a:spLocks noGrp="1"/>
          </p:cNvSpPr>
          <p:nvPr>
            <p:ph type="body" idx="1"/>
          </p:nvPr>
        </p:nvSpPr>
        <p:spPr>
          <a:xfrm>
            <a:off x="2399285" y="1752139"/>
            <a:ext cx="4363355" cy="521208"/>
          </a:xfrm>
          <a:prstGeom prst="rect">
            <a:avLst/>
          </a:prstGeom>
          <a:noFill/>
          <a:ln>
            <a:noFill/>
          </a:ln>
        </p:spPr>
        <p:txBody>
          <a:bodyPr spcFirstLastPara="1" wrap="square" lIns="91425" tIns="91425" rIns="91425" bIns="91425" anchor="t" anchorCtr="0">
            <a:noAutofit/>
          </a:bodyPr>
          <a:lstStyle/>
          <a:p>
            <a:pPr marL="0" lvl="0" indent="0" algn="l" rtl="0">
              <a:lnSpc>
                <a:spcPct val="130000"/>
              </a:lnSpc>
              <a:spcBef>
                <a:spcPts val="0"/>
              </a:spcBef>
              <a:spcAft>
                <a:spcPts val="0"/>
              </a:spcAft>
              <a:buSzPts val="900"/>
              <a:buNone/>
            </a:pPr>
            <a:r>
              <a:rPr lang="en-US" sz="1600" b="1">
                <a:solidFill>
                  <a:srgbClr val="4285F5"/>
                </a:solidFill>
              </a:rPr>
              <a:t>Example</a:t>
            </a:r>
            <a:r>
              <a:rPr lang="en-US" sz="1600"/>
              <a:t>: macOS Finder folder management</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5"/>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It’s what people ask for</a:t>
            </a:r>
            <a:endParaRPr/>
          </a:p>
        </p:txBody>
      </p:sp>
      <p:sp>
        <p:nvSpPr>
          <p:cNvPr id="513" name="Google Shape;513;p5"/>
          <p:cNvSpPr txBox="1"/>
          <p:nvPr/>
        </p:nvSpPr>
        <p:spPr>
          <a:xfrm>
            <a:off x="344501" y="771654"/>
            <a:ext cx="7492201" cy="938274"/>
          </a:xfrm>
          <a:prstGeom prst="rect">
            <a:avLst/>
          </a:prstGeom>
          <a:noFill/>
          <a:ln>
            <a:noFill/>
          </a:ln>
        </p:spPr>
        <p:txBody>
          <a:bodyPr spcFirstLastPara="1" wrap="square" lIns="91425" tIns="91425" rIns="91425" bIns="91425" anchor="t" anchorCtr="0">
            <a:noAutofit/>
          </a:bodyPr>
          <a:lstStyle/>
          <a:p>
            <a:pPr marL="457200" marR="0" lvl="0" indent="-228600" algn="l" rtl="0">
              <a:lnSpc>
                <a:spcPct val="130000"/>
              </a:lnSpc>
              <a:spcBef>
                <a:spcPts val="0"/>
              </a:spcBef>
              <a:spcAft>
                <a:spcPts val="0"/>
              </a:spcAft>
              <a:buClr>
                <a:srgbClr val="80868B"/>
              </a:buClr>
              <a:buSzPts val="1900"/>
              <a:buFont typeface="Roboto"/>
              <a:buNone/>
            </a:pPr>
            <a:endParaRPr sz="1800" b="0" i="0" u="none" strike="noStrike" cap="none">
              <a:solidFill>
                <a:srgbClr val="5F6368"/>
              </a:solidFill>
              <a:latin typeface="Roboto"/>
              <a:ea typeface="Roboto"/>
              <a:cs typeface="Roboto"/>
              <a:sym typeface="Roboto"/>
            </a:endParaRPr>
          </a:p>
        </p:txBody>
      </p:sp>
      <p:pic>
        <p:nvPicPr>
          <p:cNvPr id="514" name="Google Shape;514;p5"/>
          <p:cNvPicPr preferRelativeResize="0"/>
          <p:nvPr/>
        </p:nvPicPr>
        <p:blipFill rotWithShape="1">
          <a:blip r:embed="rId3">
            <a:alphaModFix/>
          </a:blip>
          <a:srcRect/>
          <a:stretch/>
        </p:blipFill>
        <p:spPr>
          <a:xfrm>
            <a:off x="413245" y="678675"/>
            <a:ext cx="8317509" cy="408454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6"/>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A Google Summer of Code 2022 Project</a:t>
            </a:r>
            <a:endParaRPr/>
          </a:p>
        </p:txBody>
      </p:sp>
      <p:sp>
        <p:nvSpPr>
          <p:cNvPr id="520" name="Google Shape;520;p6"/>
          <p:cNvSpPr txBox="1"/>
          <p:nvPr/>
        </p:nvSpPr>
        <p:spPr>
          <a:xfrm>
            <a:off x="344501" y="771654"/>
            <a:ext cx="7492201" cy="938274"/>
          </a:xfrm>
          <a:prstGeom prst="rect">
            <a:avLst/>
          </a:prstGeom>
          <a:noFill/>
          <a:ln>
            <a:noFill/>
          </a:ln>
        </p:spPr>
        <p:txBody>
          <a:bodyPr spcFirstLastPara="1" wrap="square" lIns="91425" tIns="91425" rIns="91425" bIns="91425" anchor="t" anchorCtr="0">
            <a:noAutofit/>
          </a:bodyPr>
          <a:lstStyle/>
          <a:p>
            <a:pPr marL="457200" marR="0" lvl="0" indent="-228600" algn="l" rtl="0">
              <a:lnSpc>
                <a:spcPct val="130000"/>
              </a:lnSpc>
              <a:spcBef>
                <a:spcPts val="0"/>
              </a:spcBef>
              <a:spcAft>
                <a:spcPts val="0"/>
              </a:spcAft>
              <a:buClr>
                <a:srgbClr val="80868B"/>
              </a:buClr>
              <a:buSzPts val="1900"/>
              <a:buFont typeface="Roboto"/>
              <a:buNone/>
            </a:pPr>
            <a:endParaRPr sz="1800" b="0" i="0" u="none" strike="noStrike" cap="none">
              <a:solidFill>
                <a:srgbClr val="5F6368"/>
              </a:solidFill>
              <a:latin typeface="Roboto"/>
              <a:ea typeface="Roboto"/>
              <a:cs typeface="Roboto"/>
              <a:sym typeface="Roboto"/>
            </a:endParaRPr>
          </a:p>
        </p:txBody>
      </p:sp>
      <p:pic>
        <p:nvPicPr>
          <p:cNvPr id="521" name="Google Shape;521;p6"/>
          <p:cNvPicPr preferRelativeResize="0"/>
          <p:nvPr/>
        </p:nvPicPr>
        <p:blipFill rotWithShape="1">
          <a:blip r:embed="rId3">
            <a:alphaModFix/>
          </a:blip>
          <a:srcRect/>
          <a:stretch/>
        </p:blipFill>
        <p:spPr>
          <a:xfrm>
            <a:off x="649300" y="853731"/>
            <a:ext cx="7492201" cy="3808277"/>
          </a:xfrm>
          <a:prstGeom prst="rect">
            <a:avLst/>
          </a:prstGeom>
          <a:noFill/>
          <a:ln>
            <a:noFill/>
          </a:ln>
        </p:spPr>
      </p:pic>
      <p:pic>
        <p:nvPicPr>
          <p:cNvPr id="522" name="Google Shape;522;p6"/>
          <p:cNvPicPr preferRelativeResize="0"/>
          <p:nvPr/>
        </p:nvPicPr>
        <p:blipFill rotWithShape="1">
          <a:blip r:embed="rId4">
            <a:alphaModFix/>
          </a:blip>
          <a:srcRect/>
          <a:stretch/>
        </p:blipFill>
        <p:spPr>
          <a:xfrm>
            <a:off x="4876799" y="678675"/>
            <a:ext cx="3264702" cy="130061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7"/>
          <p:cNvSpPr txBox="1">
            <a:spLocks noGrp="1"/>
          </p:cNvSpPr>
          <p:nvPr>
            <p:ph type="title"/>
          </p:nvPr>
        </p:nvSpPr>
        <p:spPr>
          <a:xfrm>
            <a:off x="962188" y="2048788"/>
            <a:ext cx="7877100" cy="85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US"/>
              <a:t>Introduction</a:t>
            </a:r>
            <a:endParaRPr/>
          </a:p>
        </p:txBody>
      </p:sp>
      <p:sp>
        <p:nvSpPr>
          <p:cNvPr id="528" name="Google Shape;528;p7"/>
          <p:cNvSpPr txBox="1"/>
          <p:nvPr/>
        </p:nvSpPr>
        <p:spPr>
          <a:xfrm>
            <a:off x="868680" y="2977736"/>
            <a:ext cx="4745736" cy="368968"/>
          </a:xfrm>
          <a:prstGeom prst="rect">
            <a:avLst/>
          </a:prstGeom>
          <a:noFill/>
          <a:ln>
            <a:noFill/>
          </a:ln>
        </p:spPr>
        <p:txBody>
          <a:bodyPr spcFirstLastPara="1" wrap="square" lIns="91425" tIns="91425" rIns="91425" bIns="91425" anchor="t" anchorCtr="0">
            <a:noAutofit/>
          </a:bodyPr>
          <a:lstStyle/>
          <a:p>
            <a:pPr marL="107950" marR="0" lvl="0" indent="0" algn="l" rtl="0">
              <a:lnSpc>
                <a:spcPct val="100000"/>
              </a:lnSpc>
              <a:spcBef>
                <a:spcPts val="0"/>
              </a:spcBef>
              <a:spcAft>
                <a:spcPts val="0"/>
              </a:spcAft>
              <a:buClr>
                <a:srgbClr val="FFFFFF"/>
              </a:buClr>
              <a:buSzPts val="1900"/>
              <a:buFont typeface="Arial"/>
              <a:buNone/>
            </a:pPr>
            <a:r>
              <a:rPr lang="en-US" sz="1900" b="0" i="0" u="none" strike="noStrike" cap="none">
                <a:solidFill>
                  <a:srgbClr val="FFFFFF"/>
                </a:solidFill>
                <a:latin typeface="Arial"/>
                <a:ea typeface="Arial"/>
                <a:cs typeface="Arial"/>
                <a:sym typeface="Arial"/>
              </a:rPr>
              <a:t>What can the multi-select plugin do?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8"/>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Multi-select by clicking and deselect</a:t>
            </a:r>
            <a:endParaRPr/>
          </a:p>
        </p:txBody>
      </p:sp>
      <p:sp>
        <p:nvSpPr>
          <p:cNvPr id="534" name="Google Shape;534;p8"/>
          <p:cNvSpPr txBox="1">
            <a:spLocks noGrp="1"/>
          </p:cNvSpPr>
          <p:nvPr>
            <p:ph type="body" idx="1"/>
          </p:nvPr>
        </p:nvSpPr>
        <p:spPr>
          <a:xfrm>
            <a:off x="288074" y="1119784"/>
            <a:ext cx="4363355" cy="414301"/>
          </a:xfrm>
          <a:prstGeom prst="rect">
            <a:avLst/>
          </a:prstGeom>
          <a:noFill/>
          <a:ln>
            <a:noFill/>
          </a:ln>
        </p:spPr>
        <p:txBody>
          <a:bodyPr spcFirstLastPara="1" wrap="square" lIns="91425" tIns="91425" rIns="91425" bIns="91425" anchor="t" anchorCtr="0">
            <a:noAutofit/>
          </a:bodyPr>
          <a:lstStyle/>
          <a:p>
            <a:pPr marL="0" lvl="0" indent="0" algn="l" rtl="0">
              <a:lnSpc>
                <a:spcPct val="130000"/>
              </a:lnSpc>
              <a:spcBef>
                <a:spcPts val="0"/>
              </a:spcBef>
              <a:spcAft>
                <a:spcPts val="0"/>
              </a:spcAft>
              <a:buSzPts val="900"/>
              <a:buNone/>
            </a:pPr>
            <a:r>
              <a:rPr lang="en-US" sz="1600" b="1">
                <a:solidFill>
                  <a:srgbClr val="EA4334"/>
                </a:solidFill>
              </a:rPr>
              <a:t>Scenario 1</a:t>
            </a:r>
            <a:r>
              <a:rPr lang="en-US" sz="1600"/>
              <a:t>: multi-select blocks by clicking</a:t>
            </a:r>
            <a:endParaRPr sz="1600"/>
          </a:p>
        </p:txBody>
      </p:sp>
      <p:pic>
        <p:nvPicPr>
          <p:cNvPr id="535" name="Google Shape;535;p8"/>
          <p:cNvPicPr preferRelativeResize="0"/>
          <p:nvPr/>
        </p:nvPicPr>
        <p:blipFill rotWithShape="1">
          <a:blip r:embed="rId3">
            <a:alphaModFix/>
          </a:blip>
          <a:srcRect/>
          <a:stretch/>
        </p:blipFill>
        <p:spPr>
          <a:xfrm>
            <a:off x="288074" y="1573869"/>
            <a:ext cx="4116329" cy="2465671"/>
          </a:xfrm>
          <a:prstGeom prst="rect">
            <a:avLst/>
          </a:prstGeom>
          <a:noFill/>
          <a:ln>
            <a:noFill/>
          </a:ln>
        </p:spPr>
      </p:pic>
      <p:sp>
        <p:nvSpPr>
          <p:cNvPr id="536" name="Google Shape;536;p8"/>
          <p:cNvSpPr txBox="1"/>
          <p:nvPr/>
        </p:nvSpPr>
        <p:spPr>
          <a:xfrm>
            <a:off x="4739597" y="1110818"/>
            <a:ext cx="4363355" cy="414301"/>
          </a:xfrm>
          <a:prstGeom prst="rect">
            <a:avLst/>
          </a:prstGeom>
          <a:noFill/>
          <a:ln>
            <a:noFill/>
          </a:ln>
        </p:spPr>
        <p:txBody>
          <a:bodyPr spcFirstLastPara="1" wrap="square" lIns="91425" tIns="91425" rIns="91425" bIns="91425" anchor="t" anchorCtr="0">
            <a:noAutofit/>
          </a:bodyPr>
          <a:lstStyle/>
          <a:p>
            <a:pPr marL="0" marR="0" lvl="0" indent="0" algn="l" rtl="0">
              <a:lnSpc>
                <a:spcPct val="130000"/>
              </a:lnSpc>
              <a:spcBef>
                <a:spcPts val="0"/>
              </a:spcBef>
              <a:spcAft>
                <a:spcPts val="0"/>
              </a:spcAft>
              <a:buClr>
                <a:srgbClr val="80868B"/>
              </a:buClr>
              <a:buSzPts val="900"/>
              <a:buFont typeface="Roboto"/>
              <a:buNone/>
            </a:pPr>
            <a:r>
              <a:rPr lang="en-US" sz="1600" b="1" i="0" u="none" strike="noStrike" cap="none">
                <a:solidFill>
                  <a:srgbClr val="EA4334"/>
                </a:solidFill>
                <a:latin typeface="Roboto"/>
                <a:ea typeface="Roboto"/>
                <a:cs typeface="Roboto"/>
                <a:sym typeface="Roboto"/>
              </a:rPr>
              <a:t>Scenario 2</a:t>
            </a:r>
            <a:r>
              <a:rPr lang="en-US" sz="1600" b="0" i="0" u="none" strike="noStrike" cap="none">
                <a:solidFill>
                  <a:srgbClr val="5F6368"/>
                </a:solidFill>
                <a:latin typeface="Roboto"/>
                <a:ea typeface="Roboto"/>
                <a:cs typeface="Roboto"/>
                <a:sym typeface="Roboto"/>
              </a:rPr>
              <a:t>: deselect the blocks</a:t>
            </a:r>
            <a:endParaRPr/>
          </a:p>
        </p:txBody>
      </p:sp>
      <p:pic>
        <p:nvPicPr>
          <p:cNvPr id="537" name="Google Shape;537;p8"/>
          <p:cNvPicPr preferRelativeResize="0"/>
          <p:nvPr/>
        </p:nvPicPr>
        <p:blipFill rotWithShape="1">
          <a:blip r:embed="rId4">
            <a:alphaModFix/>
          </a:blip>
          <a:srcRect/>
          <a:stretch/>
        </p:blipFill>
        <p:spPr>
          <a:xfrm>
            <a:off x="4739597" y="1573869"/>
            <a:ext cx="4116330" cy="246567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9"/>
          <p:cNvSpPr txBox="1">
            <a:spLocks noGrp="1"/>
          </p:cNvSpPr>
          <p:nvPr>
            <p:ph type="title"/>
          </p:nvPr>
        </p:nvSpPr>
        <p:spPr>
          <a:xfrm>
            <a:off x="344501" y="264375"/>
            <a:ext cx="7797000" cy="4143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SzPts val="1100"/>
              <a:buNone/>
            </a:pPr>
            <a:r>
              <a:rPr lang="en-US"/>
              <a:t>Drag to draw a rectangle to multi-select</a:t>
            </a:r>
            <a:endParaRPr/>
          </a:p>
        </p:txBody>
      </p:sp>
      <p:pic>
        <p:nvPicPr>
          <p:cNvPr id="543" name="Google Shape;543;p9"/>
          <p:cNvPicPr preferRelativeResize="0"/>
          <p:nvPr/>
        </p:nvPicPr>
        <p:blipFill rotWithShape="1">
          <a:blip r:embed="rId3">
            <a:alphaModFix/>
          </a:blip>
          <a:srcRect/>
          <a:stretch/>
        </p:blipFill>
        <p:spPr>
          <a:xfrm>
            <a:off x="1448576" y="885019"/>
            <a:ext cx="6246847" cy="3741845"/>
          </a:xfrm>
          <a:prstGeom prst="rect">
            <a:avLst/>
          </a:prstGeom>
          <a:noFill/>
          <a:ln>
            <a:noFill/>
          </a:ln>
        </p:spPr>
      </p:pic>
    </p:spTree>
  </p:cSld>
  <p:clrMapOvr>
    <a:masterClrMapping/>
  </p:clrMapOvr>
</p:sld>
</file>

<file path=ppt/theme/theme1.xml><?xml version="1.0" encoding="utf-8"?>
<a:theme xmlns:a="http://schemas.openxmlformats.org/drawingml/2006/main"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1585</Words>
  <Application>Microsoft Office PowerPoint</Application>
  <PresentationFormat>On-screen Show (16:9)</PresentationFormat>
  <Paragraphs>92</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Helvetica Neue Light</vt:lpstr>
      <vt:lpstr>Quicksand</vt:lpstr>
      <vt:lpstr>Arial</vt:lpstr>
      <vt:lpstr>Roboto</vt:lpstr>
      <vt:lpstr>Google GBO Template</vt:lpstr>
      <vt:lpstr>Multi-Select Plugin</vt:lpstr>
      <vt:lpstr>In this talk</vt:lpstr>
      <vt:lpstr>Background</vt:lpstr>
      <vt:lpstr>It’s the user’s intuition</vt:lpstr>
      <vt:lpstr>It’s what people ask for</vt:lpstr>
      <vt:lpstr>A Google Summer of Code 2022 Project</vt:lpstr>
      <vt:lpstr>Introduction</vt:lpstr>
      <vt:lpstr>Multi-select by clicking and deselect</vt:lpstr>
      <vt:lpstr>Drag to draw a rectangle to multi-select</vt:lpstr>
      <vt:lpstr>Multi-blocks dragging</vt:lpstr>
      <vt:lpstr>Multi-blocks deleting</vt:lpstr>
      <vt:lpstr>Multi-blocks editing</vt:lpstr>
      <vt:lpstr>Context menu for multi-selection</vt:lpstr>
      <vt:lpstr>Context menu for multi-selection examples</vt:lpstr>
      <vt:lpstr>Cross-tab copy and paste</vt:lpstr>
      <vt:lpstr>Integrate with other Blockly plugins</vt:lpstr>
      <vt:lpstr>Implementation</vt:lpstr>
      <vt:lpstr>The big picture</vt:lpstr>
      <vt:lpstr>Plugin</vt:lpstr>
      <vt:lpstr>Prospect</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Multi-Select Plugin</dc:title>
  <cp:lastModifiedBy>Songlin Jiang</cp:lastModifiedBy>
  <cp:revision>1</cp:revision>
  <dcterms:modified xsi:type="dcterms:W3CDTF">2023-06-06T20:37:46Z</dcterms:modified>
</cp:coreProperties>
</file>